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145706011" r:id="rId3"/>
    <p:sldId id="2145706015" r:id="rId4"/>
    <p:sldId id="2145706012" r:id="rId5"/>
    <p:sldId id="2145706019" r:id="rId6"/>
    <p:sldId id="2145706014" r:id="rId7"/>
    <p:sldId id="2145706009" r:id="rId8"/>
    <p:sldId id="2145706008" r:id="rId9"/>
    <p:sldId id="2145706018" r:id="rId10"/>
    <p:sldId id="332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197"/>
  </p:normalViewPr>
  <p:slideViewPr>
    <p:cSldViewPr snapToGrid="0" snapToObjects="1">
      <p:cViewPr varScale="1">
        <p:scale>
          <a:sx n="122" d="100"/>
          <a:sy n="122" d="100"/>
        </p:scale>
        <p:origin x="1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F0BF5A-C401-1A4A-9168-316BDB04803A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41861-1F62-CE4B-AD3C-CDE26B04136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3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B7282AF-8EEB-A343-8781-E9EC35799F6F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422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EB095-9552-EEB1-7A51-656FC5B11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458F68-ADD0-E5D1-0C38-CD9B033D0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93990E-B24A-F3E9-2CD4-B8A195010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3371355-ACD0-1699-6A2C-02613A42F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7747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8CAC2-48A8-4559-6ADC-25C9131DBA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601EFDA-69A3-ACE3-AFA9-B61D61E39A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C71729-888F-B43E-C40C-368612F68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D112E1-5672-0EC0-043A-12B6E12BE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BF7F86-BBC2-4CDD-F0B6-76A63463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018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601B3A-F524-20DD-085C-4EA52E380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5D93BDD-3952-455F-68A3-E4E35C91B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1DA75E-9C52-4A55-26DD-63108DC1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34EA58-A4ED-66A5-1134-118EAB476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CF78D4B-D2DB-1B9D-6DBC-244D36DF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355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91E8414-98B7-20FA-17E8-AF6682D5CB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BB3427B-5401-BD50-17A1-C7CA4989B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3A50C8-9781-9EFC-BB74-1FF8D939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50CA11-4D3E-4AF5-15FB-64FA56F3D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2B2E9B-758B-005F-AA95-163992A42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60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-10582" y="1268414"/>
            <a:ext cx="12192001" cy="3573463"/>
          </a:xfrm>
          <a:prstGeom prst="rect">
            <a:avLst/>
          </a:prstGeom>
          <a:solidFill>
            <a:srgbClr val="D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89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-2116" y="-57151"/>
            <a:ext cx="12208935" cy="3392488"/>
            <a:chOff x="-8" y="921"/>
            <a:chExt cx="5768" cy="2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0" y="1262"/>
              <a:ext cx="5760" cy="1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8" y="921"/>
              <a:ext cx="5768" cy="2137"/>
            </a:xfrm>
            <a:custGeom>
              <a:avLst/>
              <a:gdLst>
                <a:gd name="T0" fmla="*/ 0 w 10014"/>
                <a:gd name="T1" fmla="*/ 0 h 11897"/>
                <a:gd name="T2" fmla="*/ 1 w 10014"/>
                <a:gd name="T3" fmla="*/ 2 h 11897"/>
                <a:gd name="T4" fmla="*/ 221 w 10014"/>
                <a:gd name="T5" fmla="*/ 1 h 11897"/>
                <a:gd name="T6" fmla="*/ 635 w 10014"/>
                <a:gd name="T7" fmla="*/ 1 h 11897"/>
                <a:gd name="T8" fmla="*/ 634 w 10014"/>
                <a:gd name="T9" fmla="*/ 0 h 11897"/>
                <a:gd name="T10" fmla="*/ 0 w 10014"/>
                <a:gd name="T11" fmla="*/ 0 h 118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014" h="11897">
                  <a:moveTo>
                    <a:pt x="0" y="0"/>
                  </a:moveTo>
                  <a:cubicBezTo>
                    <a:pt x="2" y="3981"/>
                    <a:pt x="12" y="7916"/>
                    <a:pt x="14" y="11897"/>
                  </a:cubicBezTo>
                  <a:lnTo>
                    <a:pt x="3491" y="5366"/>
                  </a:lnTo>
                  <a:lnTo>
                    <a:pt x="10014" y="5366"/>
                  </a:lnTo>
                  <a:cubicBezTo>
                    <a:pt x="10012" y="3532"/>
                    <a:pt x="10009" y="1857"/>
                    <a:pt x="10007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2" name="Group 22"/>
          <p:cNvGrpSpPr>
            <a:grpSpLocks noChangeAspect="1"/>
          </p:cNvGrpSpPr>
          <p:nvPr userDrawn="1"/>
        </p:nvGrpSpPr>
        <p:grpSpPr bwMode="auto">
          <a:xfrm>
            <a:off x="-10583" y="2422525"/>
            <a:ext cx="2127251" cy="1760539"/>
            <a:chOff x="0" y="1636"/>
            <a:chExt cx="1005" cy="1109"/>
          </a:xfrm>
        </p:grpSpPr>
        <p:sp>
          <p:nvSpPr>
            <p:cNvPr id="13" name="Freeform 24"/>
            <p:cNvSpPr>
              <a:spLocks/>
            </p:cNvSpPr>
            <p:nvPr userDrawn="1"/>
          </p:nvSpPr>
          <p:spPr bwMode="auto">
            <a:xfrm>
              <a:off x="308" y="1636"/>
              <a:ext cx="697" cy="930"/>
            </a:xfrm>
            <a:custGeom>
              <a:avLst/>
              <a:gdLst>
                <a:gd name="T0" fmla="*/ 0 w 697"/>
                <a:gd name="T1" fmla="*/ 930 h 930"/>
                <a:gd name="T2" fmla="*/ 0 w 697"/>
                <a:gd name="T3" fmla="*/ 403 h 930"/>
                <a:gd name="T4" fmla="*/ 697 w 697"/>
                <a:gd name="T5" fmla="*/ 0 h 930"/>
                <a:gd name="T6" fmla="*/ 697 w 697"/>
                <a:gd name="T7" fmla="*/ 527 h 930"/>
                <a:gd name="T8" fmla="*/ 0 w 697"/>
                <a:gd name="T9" fmla="*/ 930 h 9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7" h="930">
                  <a:moveTo>
                    <a:pt x="0" y="930"/>
                  </a:moveTo>
                  <a:lnTo>
                    <a:pt x="0" y="403"/>
                  </a:lnTo>
                  <a:lnTo>
                    <a:pt x="697" y="0"/>
                  </a:lnTo>
                  <a:lnTo>
                    <a:pt x="697" y="527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rgbClr val="8AD5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4" name="Freeform 25"/>
            <p:cNvSpPr>
              <a:spLocks/>
            </p:cNvSpPr>
            <p:nvPr userDrawn="1"/>
          </p:nvSpPr>
          <p:spPr bwMode="auto">
            <a:xfrm>
              <a:off x="0" y="1861"/>
              <a:ext cx="308" cy="705"/>
            </a:xfrm>
            <a:custGeom>
              <a:avLst/>
              <a:gdLst>
                <a:gd name="T0" fmla="*/ 0 w 308"/>
                <a:gd name="T1" fmla="*/ 0 h 705"/>
                <a:gd name="T2" fmla="*/ 0 w 308"/>
                <a:gd name="T3" fmla="*/ 528 h 705"/>
                <a:gd name="T4" fmla="*/ 308 w 308"/>
                <a:gd name="T5" fmla="*/ 705 h 705"/>
                <a:gd name="T6" fmla="*/ 308 w 308"/>
                <a:gd name="T7" fmla="*/ 178 h 705"/>
                <a:gd name="T8" fmla="*/ 0 w 308"/>
                <a:gd name="T9" fmla="*/ 0 h 7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8" h="705">
                  <a:moveTo>
                    <a:pt x="0" y="0"/>
                  </a:moveTo>
                  <a:lnTo>
                    <a:pt x="0" y="528"/>
                  </a:lnTo>
                  <a:lnTo>
                    <a:pt x="308" y="705"/>
                  </a:lnTo>
                  <a:lnTo>
                    <a:pt x="308" y="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5" name="Freeform 26"/>
            <p:cNvSpPr>
              <a:spLocks/>
            </p:cNvSpPr>
            <p:nvPr userDrawn="1"/>
          </p:nvSpPr>
          <p:spPr bwMode="auto">
            <a:xfrm>
              <a:off x="0" y="2389"/>
              <a:ext cx="308" cy="356"/>
            </a:xfrm>
            <a:custGeom>
              <a:avLst/>
              <a:gdLst>
                <a:gd name="T0" fmla="*/ 0 w 308"/>
                <a:gd name="T1" fmla="*/ 0 h 356"/>
                <a:gd name="T2" fmla="*/ 0 w 308"/>
                <a:gd name="T3" fmla="*/ 356 h 356"/>
                <a:gd name="T4" fmla="*/ 308 w 308"/>
                <a:gd name="T5" fmla="*/ 177 h 356"/>
                <a:gd name="T6" fmla="*/ 0 w 308"/>
                <a:gd name="T7" fmla="*/ 0 h 35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8" h="356">
                  <a:moveTo>
                    <a:pt x="0" y="0"/>
                  </a:moveTo>
                  <a:lnTo>
                    <a:pt x="0" y="356"/>
                  </a:lnTo>
                  <a:lnTo>
                    <a:pt x="308" y="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4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6" name="Group 29"/>
          <p:cNvGrpSpPr>
            <a:grpSpLocks noChangeAspect="1"/>
          </p:cNvGrpSpPr>
          <p:nvPr userDrawn="1"/>
        </p:nvGrpSpPr>
        <p:grpSpPr bwMode="auto">
          <a:xfrm>
            <a:off x="387351" y="468313"/>
            <a:ext cx="3505200" cy="1295400"/>
            <a:chOff x="0" y="740"/>
            <a:chExt cx="5760" cy="2840"/>
          </a:xfrm>
        </p:grpSpPr>
        <p:sp>
          <p:nvSpPr>
            <p:cNvPr id="17" name="AutoShape 28"/>
            <p:cNvSpPr>
              <a:spLocks noChangeAspect="1" noChangeArrowheads="1" noTextEdit="1"/>
            </p:cNvSpPr>
            <p:nvPr userDrawn="1"/>
          </p:nvSpPr>
          <p:spPr bwMode="auto">
            <a:xfrm>
              <a:off x="0" y="740"/>
              <a:ext cx="5760" cy="2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Freeform 30"/>
            <p:cNvSpPr>
              <a:spLocks noEditPoints="1"/>
            </p:cNvSpPr>
            <p:nvPr userDrawn="1"/>
          </p:nvSpPr>
          <p:spPr bwMode="auto">
            <a:xfrm>
              <a:off x="504" y="2861"/>
              <a:ext cx="1699" cy="719"/>
            </a:xfrm>
            <a:custGeom>
              <a:avLst/>
              <a:gdLst>
                <a:gd name="T0" fmla="*/ 650324 w 324"/>
                <a:gd name="T1" fmla="*/ 75883 h 137"/>
                <a:gd name="T2" fmla="*/ 781100 w 324"/>
                <a:gd name="T3" fmla="*/ 0 h 137"/>
                <a:gd name="T4" fmla="*/ 888367 w 324"/>
                <a:gd name="T5" fmla="*/ 119097 h 137"/>
                <a:gd name="T6" fmla="*/ 888367 w 324"/>
                <a:gd name="T7" fmla="*/ 405904 h 137"/>
                <a:gd name="T8" fmla="*/ 844539 w 324"/>
                <a:gd name="T9" fmla="*/ 405904 h 137"/>
                <a:gd name="T10" fmla="*/ 844539 w 324"/>
                <a:gd name="T11" fmla="*/ 127499 h 137"/>
                <a:gd name="T12" fmla="*/ 768976 w 324"/>
                <a:gd name="T13" fmla="*/ 35698 h 137"/>
                <a:gd name="T14" fmla="*/ 654063 w 324"/>
                <a:gd name="T15" fmla="*/ 119097 h 137"/>
                <a:gd name="T16" fmla="*/ 654063 w 324"/>
                <a:gd name="T17" fmla="*/ 405904 h 137"/>
                <a:gd name="T18" fmla="*/ 610943 w 324"/>
                <a:gd name="T19" fmla="*/ 405904 h 137"/>
                <a:gd name="T20" fmla="*/ 610943 w 324"/>
                <a:gd name="T21" fmla="*/ 7521 h 137"/>
                <a:gd name="T22" fmla="*/ 646417 w 324"/>
                <a:gd name="T23" fmla="*/ 7521 h 137"/>
                <a:gd name="T24" fmla="*/ 650324 w 324"/>
                <a:gd name="T25" fmla="*/ 75883 h 137"/>
                <a:gd name="T26" fmla="*/ 83209 w 324"/>
                <a:gd name="T27" fmla="*/ 7521 h 137"/>
                <a:gd name="T28" fmla="*/ 83209 w 324"/>
                <a:gd name="T29" fmla="*/ 382330 h 137"/>
                <a:gd name="T30" fmla="*/ 0 w 324"/>
                <a:gd name="T31" fmla="*/ 509829 h 137"/>
                <a:gd name="T32" fmla="*/ 12098 w 324"/>
                <a:gd name="T33" fmla="*/ 545385 h 137"/>
                <a:gd name="T34" fmla="*/ 130781 w 324"/>
                <a:gd name="T35" fmla="*/ 378582 h 137"/>
                <a:gd name="T36" fmla="*/ 130781 w 324"/>
                <a:gd name="T37" fmla="*/ 7521 h 137"/>
                <a:gd name="T38" fmla="*/ 83209 w 324"/>
                <a:gd name="T39" fmla="*/ 7521 h 137"/>
                <a:gd name="T40" fmla="*/ 527020 w 324"/>
                <a:gd name="T41" fmla="*/ 223047 h 137"/>
                <a:gd name="T42" fmla="*/ 261557 w 324"/>
                <a:gd name="T43" fmla="*/ 223047 h 137"/>
                <a:gd name="T44" fmla="*/ 388599 w 324"/>
                <a:gd name="T45" fmla="*/ 373953 h 137"/>
                <a:gd name="T46" fmla="*/ 495316 w 324"/>
                <a:gd name="T47" fmla="*/ 334487 h 137"/>
                <a:gd name="T48" fmla="*/ 515636 w 324"/>
                <a:gd name="T49" fmla="*/ 366438 h 137"/>
                <a:gd name="T50" fmla="*/ 384860 w 324"/>
                <a:gd name="T51" fmla="*/ 414280 h 137"/>
                <a:gd name="T52" fmla="*/ 217729 w 324"/>
                <a:gd name="T53" fmla="*/ 207156 h 137"/>
                <a:gd name="T54" fmla="*/ 376496 w 324"/>
                <a:gd name="T55" fmla="*/ 0 h 137"/>
                <a:gd name="T56" fmla="*/ 531504 w 324"/>
                <a:gd name="T57" fmla="*/ 195006 h 137"/>
                <a:gd name="T58" fmla="*/ 527020 w 324"/>
                <a:gd name="T59" fmla="*/ 223047 h 137"/>
                <a:gd name="T60" fmla="*/ 487671 w 324"/>
                <a:gd name="T61" fmla="*/ 187349 h 137"/>
                <a:gd name="T62" fmla="*/ 376496 w 324"/>
                <a:gd name="T63" fmla="*/ 35698 h 137"/>
                <a:gd name="T64" fmla="*/ 261557 w 324"/>
                <a:gd name="T65" fmla="*/ 187349 h 137"/>
                <a:gd name="T66" fmla="*/ 487671 w 324"/>
                <a:gd name="T67" fmla="*/ 187349 h 137"/>
                <a:gd name="T68" fmla="*/ 1284612 w 324"/>
                <a:gd name="T69" fmla="*/ 382330 h 137"/>
                <a:gd name="T70" fmla="*/ 1277134 w 324"/>
                <a:gd name="T71" fmla="*/ 414280 h 137"/>
                <a:gd name="T72" fmla="*/ 1209048 w 324"/>
                <a:gd name="T73" fmla="*/ 346631 h 137"/>
                <a:gd name="T74" fmla="*/ 1209048 w 324"/>
                <a:gd name="T75" fmla="*/ 346631 h 137"/>
                <a:gd name="T76" fmla="*/ 1082751 w 324"/>
                <a:gd name="T77" fmla="*/ 414280 h 137"/>
                <a:gd name="T78" fmla="*/ 963354 w 324"/>
                <a:gd name="T79" fmla="*/ 294302 h 137"/>
                <a:gd name="T80" fmla="*/ 1134224 w 324"/>
                <a:gd name="T81" fmla="*/ 166965 h 137"/>
                <a:gd name="T82" fmla="*/ 1205309 w 324"/>
                <a:gd name="T83" fmla="*/ 166965 h 137"/>
                <a:gd name="T84" fmla="*/ 1205309 w 324"/>
                <a:gd name="T85" fmla="*/ 127499 h 137"/>
                <a:gd name="T86" fmla="*/ 1110003 w 324"/>
                <a:gd name="T87" fmla="*/ 35698 h 137"/>
                <a:gd name="T88" fmla="*/ 1003448 w 324"/>
                <a:gd name="T89" fmla="*/ 59992 h 137"/>
                <a:gd name="T90" fmla="*/ 991319 w 324"/>
                <a:gd name="T91" fmla="*/ 23549 h 137"/>
                <a:gd name="T92" fmla="*/ 1114481 w 324"/>
                <a:gd name="T93" fmla="*/ 0 h 137"/>
                <a:gd name="T94" fmla="*/ 1249137 w 324"/>
                <a:gd name="T95" fmla="*/ 127499 h 137"/>
                <a:gd name="T96" fmla="*/ 1249137 w 324"/>
                <a:gd name="T97" fmla="*/ 318596 h 137"/>
                <a:gd name="T98" fmla="*/ 1284612 w 324"/>
                <a:gd name="T99" fmla="*/ 382330 h 137"/>
                <a:gd name="T100" fmla="*/ 1205309 w 324"/>
                <a:gd name="T101" fmla="*/ 203383 h 137"/>
                <a:gd name="T102" fmla="*/ 1137968 w 324"/>
                <a:gd name="T103" fmla="*/ 203383 h 137"/>
                <a:gd name="T104" fmla="*/ 1007187 w 324"/>
                <a:gd name="T105" fmla="*/ 290555 h 137"/>
                <a:gd name="T106" fmla="*/ 1094135 w 324"/>
                <a:gd name="T107" fmla="*/ 378582 h 137"/>
                <a:gd name="T108" fmla="*/ 1205309 w 324"/>
                <a:gd name="T109" fmla="*/ 302699 h 137"/>
                <a:gd name="T110" fmla="*/ 1205309 w 324"/>
                <a:gd name="T111" fmla="*/ 203383 h 13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24" h="137">
                  <a:moveTo>
                    <a:pt x="164" y="19"/>
                  </a:moveTo>
                  <a:cubicBezTo>
                    <a:pt x="172" y="7"/>
                    <a:pt x="183" y="0"/>
                    <a:pt x="197" y="0"/>
                  </a:cubicBezTo>
                  <a:cubicBezTo>
                    <a:pt x="216" y="0"/>
                    <a:pt x="224" y="11"/>
                    <a:pt x="224" y="30"/>
                  </a:cubicBezTo>
                  <a:cubicBezTo>
                    <a:pt x="224" y="102"/>
                    <a:pt x="224" y="102"/>
                    <a:pt x="224" y="102"/>
                  </a:cubicBezTo>
                  <a:cubicBezTo>
                    <a:pt x="213" y="102"/>
                    <a:pt x="213" y="102"/>
                    <a:pt x="213" y="102"/>
                  </a:cubicBezTo>
                  <a:cubicBezTo>
                    <a:pt x="213" y="32"/>
                    <a:pt x="213" y="32"/>
                    <a:pt x="213" y="32"/>
                  </a:cubicBezTo>
                  <a:cubicBezTo>
                    <a:pt x="213" y="16"/>
                    <a:pt x="207" y="9"/>
                    <a:pt x="194" y="9"/>
                  </a:cubicBezTo>
                  <a:cubicBezTo>
                    <a:pt x="182" y="9"/>
                    <a:pt x="171" y="20"/>
                    <a:pt x="165" y="30"/>
                  </a:cubicBezTo>
                  <a:cubicBezTo>
                    <a:pt x="165" y="102"/>
                    <a:pt x="165" y="102"/>
                    <a:pt x="165" y="102"/>
                  </a:cubicBezTo>
                  <a:cubicBezTo>
                    <a:pt x="154" y="102"/>
                    <a:pt x="154" y="102"/>
                    <a:pt x="154" y="102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63" y="2"/>
                    <a:pt x="163" y="2"/>
                    <a:pt x="163" y="2"/>
                  </a:cubicBezTo>
                  <a:lnTo>
                    <a:pt x="164" y="19"/>
                  </a:lnTo>
                  <a:close/>
                  <a:moveTo>
                    <a:pt x="21" y="2"/>
                  </a:moveTo>
                  <a:cubicBezTo>
                    <a:pt x="21" y="96"/>
                    <a:pt x="21" y="96"/>
                    <a:pt x="21" y="96"/>
                  </a:cubicBezTo>
                  <a:cubicBezTo>
                    <a:pt x="21" y="113"/>
                    <a:pt x="16" y="122"/>
                    <a:pt x="0" y="128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24" y="129"/>
                    <a:pt x="33" y="121"/>
                    <a:pt x="33" y="95"/>
                  </a:cubicBezTo>
                  <a:cubicBezTo>
                    <a:pt x="33" y="2"/>
                    <a:pt x="33" y="2"/>
                    <a:pt x="33" y="2"/>
                  </a:cubicBezTo>
                  <a:lnTo>
                    <a:pt x="21" y="2"/>
                  </a:lnTo>
                  <a:close/>
                  <a:moveTo>
                    <a:pt x="133" y="56"/>
                  </a:moveTo>
                  <a:cubicBezTo>
                    <a:pt x="66" y="56"/>
                    <a:pt x="66" y="56"/>
                    <a:pt x="66" y="56"/>
                  </a:cubicBezTo>
                  <a:cubicBezTo>
                    <a:pt x="67" y="83"/>
                    <a:pt x="81" y="94"/>
                    <a:pt x="98" y="94"/>
                  </a:cubicBezTo>
                  <a:cubicBezTo>
                    <a:pt x="108" y="94"/>
                    <a:pt x="116" y="92"/>
                    <a:pt x="125" y="84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21" y="100"/>
                    <a:pt x="110" y="104"/>
                    <a:pt x="97" y="104"/>
                  </a:cubicBezTo>
                  <a:cubicBezTo>
                    <a:pt x="70" y="104"/>
                    <a:pt x="55" y="84"/>
                    <a:pt x="55" y="52"/>
                  </a:cubicBezTo>
                  <a:cubicBezTo>
                    <a:pt x="55" y="21"/>
                    <a:pt x="70" y="0"/>
                    <a:pt x="95" y="0"/>
                  </a:cubicBezTo>
                  <a:cubicBezTo>
                    <a:pt x="120" y="0"/>
                    <a:pt x="134" y="18"/>
                    <a:pt x="134" y="49"/>
                  </a:cubicBezTo>
                  <a:cubicBezTo>
                    <a:pt x="134" y="51"/>
                    <a:pt x="133" y="54"/>
                    <a:pt x="133" y="56"/>
                  </a:cubicBezTo>
                  <a:close/>
                  <a:moveTo>
                    <a:pt x="123" y="47"/>
                  </a:moveTo>
                  <a:cubicBezTo>
                    <a:pt x="122" y="23"/>
                    <a:pt x="113" y="9"/>
                    <a:pt x="95" y="9"/>
                  </a:cubicBezTo>
                  <a:cubicBezTo>
                    <a:pt x="79" y="9"/>
                    <a:pt x="67" y="21"/>
                    <a:pt x="66" y="47"/>
                  </a:cubicBezTo>
                  <a:lnTo>
                    <a:pt x="123" y="47"/>
                  </a:lnTo>
                  <a:close/>
                  <a:moveTo>
                    <a:pt x="324" y="96"/>
                  </a:moveTo>
                  <a:cubicBezTo>
                    <a:pt x="322" y="104"/>
                    <a:pt x="322" y="104"/>
                    <a:pt x="322" y="104"/>
                  </a:cubicBezTo>
                  <a:cubicBezTo>
                    <a:pt x="313" y="102"/>
                    <a:pt x="307" y="98"/>
                    <a:pt x="305" y="87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298" y="99"/>
                    <a:pt x="286" y="104"/>
                    <a:pt x="273" y="104"/>
                  </a:cubicBezTo>
                  <a:cubicBezTo>
                    <a:pt x="254" y="104"/>
                    <a:pt x="243" y="92"/>
                    <a:pt x="243" y="74"/>
                  </a:cubicBezTo>
                  <a:cubicBezTo>
                    <a:pt x="243" y="53"/>
                    <a:pt x="259" y="42"/>
                    <a:pt x="286" y="42"/>
                  </a:cubicBezTo>
                  <a:cubicBezTo>
                    <a:pt x="304" y="42"/>
                    <a:pt x="304" y="42"/>
                    <a:pt x="304" y="42"/>
                  </a:cubicBezTo>
                  <a:cubicBezTo>
                    <a:pt x="304" y="32"/>
                    <a:pt x="304" y="32"/>
                    <a:pt x="304" y="32"/>
                  </a:cubicBezTo>
                  <a:cubicBezTo>
                    <a:pt x="304" y="17"/>
                    <a:pt x="297" y="9"/>
                    <a:pt x="280" y="9"/>
                  </a:cubicBezTo>
                  <a:cubicBezTo>
                    <a:pt x="272" y="9"/>
                    <a:pt x="264" y="10"/>
                    <a:pt x="253" y="15"/>
                  </a:cubicBezTo>
                  <a:cubicBezTo>
                    <a:pt x="250" y="6"/>
                    <a:pt x="250" y="6"/>
                    <a:pt x="250" y="6"/>
                  </a:cubicBezTo>
                  <a:cubicBezTo>
                    <a:pt x="262" y="1"/>
                    <a:pt x="272" y="0"/>
                    <a:pt x="281" y="0"/>
                  </a:cubicBezTo>
                  <a:cubicBezTo>
                    <a:pt x="305" y="0"/>
                    <a:pt x="315" y="12"/>
                    <a:pt x="315" y="32"/>
                  </a:cubicBezTo>
                  <a:cubicBezTo>
                    <a:pt x="315" y="80"/>
                    <a:pt x="315" y="80"/>
                    <a:pt x="315" y="80"/>
                  </a:cubicBezTo>
                  <a:cubicBezTo>
                    <a:pt x="315" y="91"/>
                    <a:pt x="318" y="94"/>
                    <a:pt x="324" y="96"/>
                  </a:cubicBezTo>
                  <a:close/>
                  <a:moveTo>
                    <a:pt x="304" y="51"/>
                  </a:moveTo>
                  <a:cubicBezTo>
                    <a:pt x="287" y="51"/>
                    <a:pt x="287" y="51"/>
                    <a:pt x="287" y="51"/>
                  </a:cubicBezTo>
                  <a:cubicBezTo>
                    <a:pt x="266" y="51"/>
                    <a:pt x="254" y="58"/>
                    <a:pt x="254" y="73"/>
                  </a:cubicBezTo>
                  <a:cubicBezTo>
                    <a:pt x="254" y="87"/>
                    <a:pt x="262" y="95"/>
                    <a:pt x="276" y="95"/>
                  </a:cubicBezTo>
                  <a:cubicBezTo>
                    <a:pt x="289" y="95"/>
                    <a:pt x="298" y="87"/>
                    <a:pt x="304" y="76"/>
                  </a:cubicBezTo>
                  <a:lnTo>
                    <a:pt x="304" y="51"/>
                  </a:lnTo>
                  <a:close/>
                </a:path>
              </a:pathLst>
            </a:custGeom>
            <a:solidFill>
              <a:srgbClr val="00AC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Freeform 31"/>
            <p:cNvSpPr>
              <a:spLocks noEditPoints="1"/>
            </p:cNvSpPr>
            <p:nvPr userDrawn="1"/>
          </p:nvSpPr>
          <p:spPr bwMode="auto">
            <a:xfrm>
              <a:off x="551" y="1443"/>
              <a:ext cx="5209" cy="1255"/>
            </a:xfrm>
            <a:custGeom>
              <a:avLst/>
              <a:gdLst>
                <a:gd name="T0" fmla="*/ 0 w 993"/>
                <a:gd name="T1" fmla="*/ 231949 h 239"/>
                <a:gd name="T2" fmla="*/ 166594 w 993"/>
                <a:gd name="T3" fmla="*/ 339097 h 239"/>
                <a:gd name="T4" fmla="*/ 2462467 w 993"/>
                <a:gd name="T5" fmla="*/ 407591 h 239"/>
                <a:gd name="T6" fmla="*/ 2462467 w 993"/>
                <a:gd name="T7" fmla="*/ 407591 h 239"/>
                <a:gd name="T8" fmla="*/ 2216348 w 993"/>
                <a:gd name="T9" fmla="*/ 231949 h 239"/>
                <a:gd name="T10" fmla="*/ 2077772 w 993"/>
                <a:gd name="T11" fmla="*/ 359670 h 239"/>
                <a:gd name="T12" fmla="*/ 2192958 w 993"/>
                <a:gd name="T13" fmla="*/ 108004 h 239"/>
                <a:gd name="T14" fmla="*/ 3932234 w 993"/>
                <a:gd name="T15" fmla="*/ 44172 h 239"/>
                <a:gd name="T16" fmla="*/ 3848937 w 993"/>
                <a:gd name="T17" fmla="*/ 299556 h 239"/>
                <a:gd name="T18" fmla="*/ 3781519 w 993"/>
                <a:gd name="T19" fmla="*/ 415116 h 239"/>
                <a:gd name="T20" fmla="*/ 3797398 w 993"/>
                <a:gd name="T21" fmla="*/ 67612 h 239"/>
                <a:gd name="T22" fmla="*/ 516478 w 993"/>
                <a:gd name="T23" fmla="*/ 63858 h 239"/>
                <a:gd name="T24" fmla="*/ 520250 w 993"/>
                <a:gd name="T25" fmla="*/ 407591 h 239"/>
                <a:gd name="T26" fmla="*/ 651146 w 993"/>
                <a:gd name="T27" fmla="*/ 407591 h 239"/>
                <a:gd name="T28" fmla="*/ 841985 w 993"/>
                <a:gd name="T29" fmla="*/ 407591 h 239"/>
                <a:gd name="T30" fmla="*/ 841985 w 993"/>
                <a:gd name="T31" fmla="*/ 407591 h 239"/>
                <a:gd name="T32" fmla="*/ 1179762 w 993"/>
                <a:gd name="T33" fmla="*/ 327655 h 239"/>
                <a:gd name="T34" fmla="*/ 1235042 w 993"/>
                <a:gd name="T35" fmla="*/ 407591 h 239"/>
                <a:gd name="T36" fmla="*/ 2601762 w 993"/>
                <a:gd name="T37" fmla="*/ 79769 h 239"/>
                <a:gd name="T38" fmla="*/ 2800244 w 993"/>
                <a:gd name="T39" fmla="*/ 79769 h 239"/>
                <a:gd name="T40" fmla="*/ 1413769 w 993"/>
                <a:gd name="T41" fmla="*/ 8412 h 239"/>
                <a:gd name="T42" fmla="*/ 1509173 w 993"/>
                <a:gd name="T43" fmla="*/ 339097 h 239"/>
                <a:gd name="T44" fmla="*/ 1509173 w 993"/>
                <a:gd name="T45" fmla="*/ 171867 h 239"/>
                <a:gd name="T46" fmla="*/ 1823423 w 993"/>
                <a:gd name="T47" fmla="*/ 72244 h 239"/>
                <a:gd name="T48" fmla="*/ 1823423 w 993"/>
                <a:gd name="T49" fmla="*/ 187804 h 239"/>
                <a:gd name="T50" fmla="*/ 1946125 w 993"/>
                <a:gd name="T51" fmla="*/ 235725 h 239"/>
                <a:gd name="T52" fmla="*/ 1731764 w 993"/>
                <a:gd name="T53" fmla="*/ 407591 h 239"/>
                <a:gd name="T54" fmla="*/ 3602823 w 993"/>
                <a:gd name="T55" fmla="*/ 79769 h 239"/>
                <a:gd name="T56" fmla="*/ 3411989 w 993"/>
                <a:gd name="T57" fmla="*/ 79769 h 239"/>
                <a:gd name="T58" fmla="*/ 3602823 w 993"/>
                <a:gd name="T59" fmla="*/ 79769 h 239"/>
                <a:gd name="T60" fmla="*/ 3146252 w 993"/>
                <a:gd name="T61" fmla="*/ 251635 h 239"/>
                <a:gd name="T62" fmla="*/ 3162125 w 993"/>
                <a:gd name="T63" fmla="*/ 8412 h 239"/>
                <a:gd name="T64" fmla="*/ 3046363 w 993"/>
                <a:gd name="T65" fmla="*/ 319274 h 239"/>
                <a:gd name="T66" fmla="*/ 2994818 w 993"/>
                <a:gd name="T67" fmla="*/ 79769 h 239"/>
                <a:gd name="T68" fmla="*/ 3213638 w 993"/>
                <a:gd name="T69" fmla="*/ 79769 h 239"/>
                <a:gd name="T70" fmla="*/ 1124478 w 993"/>
                <a:gd name="T71" fmla="*/ 945771 h 239"/>
                <a:gd name="T72" fmla="*/ 988928 w 993"/>
                <a:gd name="T73" fmla="*/ 599144 h 239"/>
                <a:gd name="T74" fmla="*/ 992695 w 993"/>
                <a:gd name="T75" fmla="*/ 945771 h 239"/>
                <a:gd name="T76" fmla="*/ 1124478 w 993"/>
                <a:gd name="T77" fmla="*/ 945771 h 239"/>
                <a:gd name="T78" fmla="*/ 2538247 w 993"/>
                <a:gd name="T79" fmla="*/ 666757 h 239"/>
                <a:gd name="T80" fmla="*/ 2709299 w 993"/>
                <a:gd name="T81" fmla="*/ 610586 h 239"/>
                <a:gd name="T82" fmla="*/ 2844109 w 993"/>
                <a:gd name="T83" fmla="*/ 654595 h 239"/>
                <a:gd name="T84" fmla="*/ 2410928 w 993"/>
                <a:gd name="T85" fmla="*/ 599144 h 239"/>
                <a:gd name="T86" fmla="*/ 2419289 w 993"/>
                <a:gd name="T87" fmla="*/ 945771 h 239"/>
                <a:gd name="T88" fmla="*/ 1314598 w 993"/>
                <a:gd name="T89" fmla="*/ 546728 h 239"/>
                <a:gd name="T90" fmla="*/ 95404 w 993"/>
                <a:gd name="T91" fmla="*/ 546728 h 239"/>
                <a:gd name="T92" fmla="*/ 233980 w 993"/>
                <a:gd name="T93" fmla="*/ 546728 h 239"/>
                <a:gd name="T94" fmla="*/ 198346 w 993"/>
                <a:gd name="T95" fmla="*/ 722203 h 239"/>
                <a:gd name="T96" fmla="*/ 401287 w 993"/>
                <a:gd name="T97" fmla="*/ 546728 h 239"/>
                <a:gd name="T98" fmla="*/ 496717 w 993"/>
                <a:gd name="T99" fmla="*/ 866003 h 239"/>
                <a:gd name="T100" fmla="*/ 702690 w 993"/>
                <a:gd name="T101" fmla="*/ 546728 h 239"/>
                <a:gd name="T102" fmla="*/ 1604577 w 993"/>
                <a:gd name="T103" fmla="*/ 546728 h 239"/>
                <a:gd name="T104" fmla="*/ 1743898 w 993"/>
                <a:gd name="T105" fmla="*/ 546728 h 239"/>
                <a:gd name="T106" fmla="*/ 1708237 w 993"/>
                <a:gd name="T107" fmla="*/ 722203 h 239"/>
                <a:gd name="T108" fmla="*/ 2061893 w 993"/>
                <a:gd name="T109" fmla="*/ 878159 h 239"/>
                <a:gd name="T110" fmla="*/ 1894586 w 993"/>
                <a:gd name="T111" fmla="*/ 770129 h 239"/>
                <a:gd name="T112" fmla="*/ 2136797 w 993"/>
                <a:gd name="T113" fmla="*/ 546728 h 2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93" h="239">
                  <a:moveTo>
                    <a:pt x="85" y="2"/>
                  </a:moveTo>
                  <a:cubicBezTo>
                    <a:pt x="85" y="58"/>
                    <a:pt x="85" y="58"/>
                    <a:pt x="85" y="58"/>
                  </a:cubicBezTo>
                  <a:cubicBezTo>
                    <a:pt x="85" y="85"/>
                    <a:pt x="72" y="104"/>
                    <a:pt x="42" y="104"/>
                  </a:cubicBezTo>
                  <a:cubicBezTo>
                    <a:pt x="11" y="104"/>
                    <a:pt x="0" y="85"/>
                    <a:pt x="0" y="5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76"/>
                    <a:pt x="27" y="85"/>
                    <a:pt x="42" y="85"/>
                  </a:cubicBezTo>
                  <a:cubicBezTo>
                    <a:pt x="57" y="85"/>
                    <a:pt x="61" y="76"/>
                    <a:pt x="61" y="57"/>
                  </a:cubicBezTo>
                  <a:cubicBezTo>
                    <a:pt x="61" y="2"/>
                    <a:pt x="61" y="2"/>
                    <a:pt x="61" y="2"/>
                  </a:cubicBezTo>
                  <a:lnTo>
                    <a:pt x="85" y="2"/>
                  </a:lnTo>
                  <a:close/>
                  <a:moveTo>
                    <a:pt x="620" y="102"/>
                  </a:moveTo>
                  <a:cubicBezTo>
                    <a:pt x="643" y="102"/>
                    <a:pt x="643" y="102"/>
                    <a:pt x="643" y="102"/>
                  </a:cubicBezTo>
                  <a:cubicBezTo>
                    <a:pt x="643" y="2"/>
                    <a:pt x="643" y="2"/>
                    <a:pt x="643" y="2"/>
                  </a:cubicBezTo>
                  <a:cubicBezTo>
                    <a:pt x="620" y="2"/>
                    <a:pt x="620" y="2"/>
                    <a:pt x="620" y="2"/>
                  </a:cubicBezTo>
                  <a:lnTo>
                    <a:pt x="620" y="102"/>
                  </a:lnTo>
                  <a:close/>
                  <a:moveTo>
                    <a:pt x="601" y="11"/>
                  </a:moveTo>
                  <a:cubicBezTo>
                    <a:pt x="592" y="4"/>
                    <a:pt x="580" y="0"/>
                    <a:pt x="566" y="0"/>
                  </a:cubicBezTo>
                  <a:cubicBezTo>
                    <a:pt x="543" y="0"/>
                    <a:pt x="528" y="12"/>
                    <a:pt x="528" y="28"/>
                  </a:cubicBezTo>
                  <a:cubicBezTo>
                    <a:pt x="528" y="43"/>
                    <a:pt x="537" y="53"/>
                    <a:pt x="558" y="58"/>
                  </a:cubicBezTo>
                  <a:cubicBezTo>
                    <a:pt x="576" y="63"/>
                    <a:pt x="580" y="66"/>
                    <a:pt x="580" y="75"/>
                  </a:cubicBezTo>
                  <a:cubicBezTo>
                    <a:pt x="580" y="82"/>
                    <a:pt x="573" y="86"/>
                    <a:pt x="562" y="86"/>
                  </a:cubicBezTo>
                  <a:cubicBezTo>
                    <a:pt x="552" y="86"/>
                    <a:pt x="543" y="82"/>
                    <a:pt x="536" y="76"/>
                  </a:cubicBezTo>
                  <a:cubicBezTo>
                    <a:pt x="523" y="90"/>
                    <a:pt x="523" y="90"/>
                    <a:pt x="523" y="90"/>
                  </a:cubicBezTo>
                  <a:cubicBezTo>
                    <a:pt x="533" y="98"/>
                    <a:pt x="546" y="104"/>
                    <a:pt x="563" y="104"/>
                  </a:cubicBezTo>
                  <a:cubicBezTo>
                    <a:pt x="586" y="104"/>
                    <a:pt x="605" y="93"/>
                    <a:pt x="605" y="73"/>
                  </a:cubicBezTo>
                  <a:cubicBezTo>
                    <a:pt x="605" y="55"/>
                    <a:pt x="593" y="47"/>
                    <a:pt x="573" y="41"/>
                  </a:cubicBezTo>
                  <a:cubicBezTo>
                    <a:pt x="556" y="37"/>
                    <a:pt x="552" y="34"/>
                    <a:pt x="552" y="27"/>
                  </a:cubicBezTo>
                  <a:cubicBezTo>
                    <a:pt x="552" y="21"/>
                    <a:pt x="558" y="17"/>
                    <a:pt x="568" y="17"/>
                  </a:cubicBezTo>
                  <a:cubicBezTo>
                    <a:pt x="576" y="17"/>
                    <a:pt x="584" y="20"/>
                    <a:pt x="592" y="26"/>
                  </a:cubicBezTo>
                  <a:cubicBezTo>
                    <a:pt x="601" y="11"/>
                    <a:pt x="601" y="11"/>
                    <a:pt x="601" y="11"/>
                  </a:cubicBezTo>
                  <a:moveTo>
                    <a:pt x="990" y="11"/>
                  </a:moveTo>
                  <a:cubicBezTo>
                    <a:pt x="981" y="4"/>
                    <a:pt x="969" y="0"/>
                    <a:pt x="955" y="0"/>
                  </a:cubicBezTo>
                  <a:cubicBezTo>
                    <a:pt x="932" y="0"/>
                    <a:pt x="917" y="12"/>
                    <a:pt x="917" y="28"/>
                  </a:cubicBezTo>
                  <a:cubicBezTo>
                    <a:pt x="917" y="43"/>
                    <a:pt x="926" y="53"/>
                    <a:pt x="946" y="58"/>
                  </a:cubicBezTo>
                  <a:cubicBezTo>
                    <a:pt x="965" y="63"/>
                    <a:pt x="969" y="66"/>
                    <a:pt x="969" y="75"/>
                  </a:cubicBezTo>
                  <a:cubicBezTo>
                    <a:pt x="969" y="82"/>
                    <a:pt x="962" y="86"/>
                    <a:pt x="951" y="86"/>
                  </a:cubicBezTo>
                  <a:cubicBezTo>
                    <a:pt x="941" y="86"/>
                    <a:pt x="932" y="82"/>
                    <a:pt x="924" y="76"/>
                  </a:cubicBezTo>
                  <a:cubicBezTo>
                    <a:pt x="912" y="90"/>
                    <a:pt x="912" y="90"/>
                    <a:pt x="912" y="90"/>
                  </a:cubicBezTo>
                  <a:cubicBezTo>
                    <a:pt x="921" y="98"/>
                    <a:pt x="935" y="104"/>
                    <a:pt x="952" y="104"/>
                  </a:cubicBezTo>
                  <a:cubicBezTo>
                    <a:pt x="974" y="104"/>
                    <a:pt x="993" y="93"/>
                    <a:pt x="993" y="73"/>
                  </a:cubicBezTo>
                  <a:cubicBezTo>
                    <a:pt x="993" y="55"/>
                    <a:pt x="982" y="47"/>
                    <a:pt x="962" y="41"/>
                  </a:cubicBezTo>
                  <a:cubicBezTo>
                    <a:pt x="945" y="37"/>
                    <a:pt x="941" y="34"/>
                    <a:pt x="941" y="27"/>
                  </a:cubicBezTo>
                  <a:cubicBezTo>
                    <a:pt x="941" y="21"/>
                    <a:pt x="946" y="17"/>
                    <a:pt x="956" y="17"/>
                  </a:cubicBezTo>
                  <a:cubicBezTo>
                    <a:pt x="965" y="17"/>
                    <a:pt x="973" y="20"/>
                    <a:pt x="981" y="26"/>
                  </a:cubicBezTo>
                  <a:cubicBezTo>
                    <a:pt x="990" y="11"/>
                    <a:pt x="990" y="11"/>
                    <a:pt x="990" y="11"/>
                  </a:cubicBezTo>
                  <a:moveTo>
                    <a:pt x="160" y="0"/>
                  </a:moveTo>
                  <a:cubicBezTo>
                    <a:pt x="148" y="0"/>
                    <a:pt x="138" y="6"/>
                    <a:pt x="130" y="16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7" y="23"/>
                    <a:pt x="144" y="18"/>
                    <a:pt x="152" y="18"/>
                  </a:cubicBezTo>
                  <a:cubicBezTo>
                    <a:pt x="160" y="18"/>
                    <a:pt x="164" y="21"/>
                    <a:pt x="164" y="34"/>
                  </a:cubicBezTo>
                  <a:cubicBezTo>
                    <a:pt x="164" y="102"/>
                    <a:pt x="164" y="102"/>
                    <a:pt x="164" y="102"/>
                  </a:cubicBezTo>
                  <a:cubicBezTo>
                    <a:pt x="188" y="102"/>
                    <a:pt x="188" y="102"/>
                    <a:pt x="188" y="102"/>
                  </a:cubicBezTo>
                  <a:cubicBezTo>
                    <a:pt x="188" y="30"/>
                    <a:pt x="188" y="30"/>
                    <a:pt x="188" y="30"/>
                  </a:cubicBezTo>
                  <a:cubicBezTo>
                    <a:pt x="188" y="11"/>
                    <a:pt x="178" y="0"/>
                    <a:pt x="160" y="0"/>
                  </a:cubicBezTo>
                  <a:moveTo>
                    <a:pt x="212" y="102"/>
                  </a:moveTo>
                  <a:cubicBezTo>
                    <a:pt x="236" y="102"/>
                    <a:pt x="236" y="102"/>
                    <a:pt x="236" y="102"/>
                  </a:cubicBezTo>
                  <a:cubicBezTo>
                    <a:pt x="236" y="2"/>
                    <a:pt x="236" y="2"/>
                    <a:pt x="236" y="2"/>
                  </a:cubicBezTo>
                  <a:cubicBezTo>
                    <a:pt x="212" y="2"/>
                    <a:pt x="212" y="2"/>
                    <a:pt x="212" y="2"/>
                  </a:cubicBezTo>
                  <a:lnTo>
                    <a:pt x="212" y="102"/>
                  </a:lnTo>
                  <a:close/>
                  <a:moveTo>
                    <a:pt x="311" y="102"/>
                  </a:moveTo>
                  <a:cubicBezTo>
                    <a:pt x="343" y="2"/>
                    <a:pt x="343" y="2"/>
                    <a:pt x="343" y="2"/>
                  </a:cubicBezTo>
                  <a:cubicBezTo>
                    <a:pt x="319" y="2"/>
                    <a:pt x="319" y="2"/>
                    <a:pt x="319" y="2"/>
                  </a:cubicBezTo>
                  <a:cubicBezTo>
                    <a:pt x="297" y="82"/>
                    <a:pt x="297" y="82"/>
                    <a:pt x="297" y="8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49" y="2"/>
                    <a:pt x="249" y="2"/>
                    <a:pt x="249" y="2"/>
                  </a:cubicBezTo>
                  <a:cubicBezTo>
                    <a:pt x="282" y="102"/>
                    <a:pt x="282" y="102"/>
                    <a:pt x="282" y="102"/>
                  </a:cubicBezTo>
                  <a:lnTo>
                    <a:pt x="311" y="102"/>
                  </a:lnTo>
                  <a:close/>
                  <a:moveTo>
                    <a:pt x="730" y="20"/>
                  </a:moveTo>
                  <a:cubicBezTo>
                    <a:pt x="732" y="2"/>
                    <a:pt x="732" y="2"/>
                    <a:pt x="732" y="2"/>
                  </a:cubicBezTo>
                  <a:cubicBezTo>
                    <a:pt x="655" y="2"/>
                    <a:pt x="655" y="2"/>
                    <a:pt x="655" y="2"/>
                  </a:cubicBezTo>
                  <a:cubicBezTo>
                    <a:pt x="655" y="20"/>
                    <a:pt x="655" y="20"/>
                    <a:pt x="655" y="20"/>
                  </a:cubicBezTo>
                  <a:cubicBezTo>
                    <a:pt x="681" y="20"/>
                    <a:pt x="681" y="20"/>
                    <a:pt x="681" y="20"/>
                  </a:cubicBezTo>
                  <a:cubicBezTo>
                    <a:pt x="681" y="102"/>
                    <a:pt x="681" y="102"/>
                    <a:pt x="681" y="102"/>
                  </a:cubicBezTo>
                  <a:cubicBezTo>
                    <a:pt x="705" y="102"/>
                    <a:pt x="705" y="102"/>
                    <a:pt x="705" y="102"/>
                  </a:cubicBezTo>
                  <a:cubicBezTo>
                    <a:pt x="705" y="20"/>
                    <a:pt x="705" y="20"/>
                    <a:pt x="705" y="20"/>
                  </a:cubicBezTo>
                  <a:lnTo>
                    <a:pt x="730" y="20"/>
                  </a:lnTo>
                  <a:close/>
                  <a:moveTo>
                    <a:pt x="415" y="19"/>
                  </a:moveTo>
                  <a:cubicBezTo>
                    <a:pt x="417" y="2"/>
                    <a:pt x="417" y="2"/>
                    <a:pt x="417" y="2"/>
                  </a:cubicBezTo>
                  <a:cubicBezTo>
                    <a:pt x="356" y="2"/>
                    <a:pt x="356" y="2"/>
                    <a:pt x="356" y="2"/>
                  </a:cubicBezTo>
                  <a:cubicBezTo>
                    <a:pt x="356" y="102"/>
                    <a:pt x="356" y="102"/>
                    <a:pt x="356" y="102"/>
                  </a:cubicBezTo>
                  <a:cubicBezTo>
                    <a:pt x="417" y="102"/>
                    <a:pt x="417" y="102"/>
                    <a:pt x="417" y="102"/>
                  </a:cubicBezTo>
                  <a:cubicBezTo>
                    <a:pt x="417" y="85"/>
                    <a:pt x="417" y="85"/>
                    <a:pt x="417" y="85"/>
                  </a:cubicBezTo>
                  <a:cubicBezTo>
                    <a:pt x="380" y="85"/>
                    <a:pt x="380" y="85"/>
                    <a:pt x="380" y="85"/>
                  </a:cubicBezTo>
                  <a:cubicBezTo>
                    <a:pt x="380" y="59"/>
                    <a:pt x="380" y="59"/>
                    <a:pt x="380" y="59"/>
                  </a:cubicBezTo>
                  <a:cubicBezTo>
                    <a:pt x="410" y="59"/>
                    <a:pt x="410" y="59"/>
                    <a:pt x="410" y="59"/>
                  </a:cubicBezTo>
                  <a:cubicBezTo>
                    <a:pt x="410" y="43"/>
                    <a:pt x="410" y="43"/>
                    <a:pt x="410" y="43"/>
                  </a:cubicBezTo>
                  <a:cubicBezTo>
                    <a:pt x="380" y="43"/>
                    <a:pt x="380" y="43"/>
                    <a:pt x="380" y="43"/>
                  </a:cubicBezTo>
                  <a:cubicBezTo>
                    <a:pt x="380" y="19"/>
                    <a:pt x="380" y="19"/>
                    <a:pt x="380" y="19"/>
                  </a:cubicBezTo>
                  <a:lnTo>
                    <a:pt x="415" y="19"/>
                  </a:lnTo>
                  <a:close/>
                  <a:moveTo>
                    <a:pt x="459" y="47"/>
                  </a:moveTo>
                  <a:cubicBezTo>
                    <a:pt x="459" y="18"/>
                    <a:pt x="459" y="18"/>
                    <a:pt x="459" y="18"/>
                  </a:cubicBezTo>
                  <a:cubicBezTo>
                    <a:pt x="468" y="18"/>
                    <a:pt x="468" y="18"/>
                    <a:pt x="468" y="18"/>
                  </a:cubicBezTo>
                  <a:cubicBezTo>
                    <a:pt x="480" y="18"/>
                    <a:pt x="485" y="23"/>
                    <a:pt x="485" y="32"/>
                  </a:cubicBezTo>
                  <a:cubicBezTo>
                    <a:pt x="485" y="43"/>
                    <a:pt x="480" y="47"/>
                    <a:pt x="469" y="47"/>
                  </a:cubicBezTo>
                  <a:lnTo>
                    <a:pt x="459" y="47"/>
                  </a:lnTo>
                  <a:close/>
                  <a:moveTo>
                    <a:pt x="469" y="64"/>
                  </a:moveTo>
                  <a:cubicBezTo>
                    <a:pt x="489" y="102"/>
                    <a:pt x="489" y="102"/>
                    <a:pt x="489" y="102"/>
                  </a:cubicBezTo>
                  <a:cubicBezTo>
                    <a:pt x="516" y="102"/>
                    <a:pt x="516" y="102"/>
                    <a:pt x="516" y="102"/>
                  </a:cubicBezTo>
                  <a:cubicBezTo>
                    <a:pt x="490" y="59"/>
                    <a:pt x="490" y="59"/>
                    <a:pt x="490" y="59"/>
                  </a:cubicBezTo>
                  <a:cubicBezTo>
                    <a:pt x="503" y="53"/>
                    <a:pt x="510" y="45"/>
                    <a:pt x="510" y="32"/>
                  </a:cubicBezTo>
                  <a:cubicBezTo>
                    <a:pt x="510" y="11"/>
                    <a:pt x="496" y="2"/>
                    <a:pt x="468" y="2"/>
                  </a:cubicBezTo>
                  <a:cubicBezTo>
                    <a:pt x="436" y="2"/>
                    <a:pt x="436" y="2"/>
                    <a:pt x="436" y="2"/>
                  </a:cubicBezTo>
                  <a:cubicBezTo>
                    <a:pt x="436" y="102"/>
                    <a:pt x="436" y="102"/>
                    <a:pt x="436" y="102"/>
                  </a:cubicBezTo>
                  <a:cubicBezTo>
                    <a:pt x="459" y="102"/>
                    <a:pt x="459" y="102"/>
                    <a:pt x="459" y="102"/>
                  </a:cubicBezTo>
                  <a:cubicBezTo>
                    <a:pt x="459" y="64"/>
                    <a:pt x="459" y="64"/>
                    <a:pt x="459" y="64"/>
                  </a:cubicBezTo>
                  <a:lnTo>
                    <a:pt x="469" y="64"/>
                  </a:lnTo>
                  <a:close/>
                  <a:moveTo>
                    <a:pt x="907" y="20"/>
                  </a:moveTo>
                  <a:cubicBezTo>
                    <a:pt x="910" y="2"/>
                    <a:pt x="910" y="2"/>
                    <a:pt x="910" y="2"/>
                  </a:cubicBezTo>
                  <a:cubicBezTo>
                    <a:pt x="833" y="2"/>
                    <a:pt x="833" y="2"/>
                    <a:pt x="833" y="2"/>
                  </a:cubicBezTo>
                  <a:cubicBezTo>
                    <a:pt x="833" y="20"/>
                    <a:pt x="833" y="20"/>
                    <a:pt x="833" y="20"/>
                  </a:cubicBezTo>
                  <a:cubicBezTo>
                    <a:pt x="859" y="20"/>
                    <a:pt x="859" y="20"/>
                    <a:pt x="859" y="20"/>
                  </a:cubicBezTo>
                  <a:cubicBezTo>
                    <a:pt x="859" y="102"/>
                    <a:pt x="859" y="102"/>
                    <a:pt x="859" y="102"/>
                  </a:cubicBezTo>
                  <a:cubicBezTo>
                    <a:pt x="883" y="102"/>
                    <a:pt x="883" y="102"/>
                    <a:pt x="883" y="102"/>
                  </a:cubicBezTo>
                  <a:cubicBezTo>
                    <a:pt x="883" y="20"/>
                    <a:pt x="883" y="20"/>
                    <a:pt x="883" y="20"/>
                  </a:cubicBezTo>
                  <a:lnTo>
                    <a:pt x="907" y="20"/>
                  </a:lnTo>
                  <a:close/>
                  <a:moveTo>
                    <a:pt x="792" y="63"/>
                  </a:moveTo>
                  <a:cubicBezTo>
                    <a:pt x="771" y="63"/>
                    <a:pt x="771" y="63"/>
                    <a:pt x="771" y="63"/>
                  </a:cubicBezTo>
                  <a:cubicBezTo>
                    <a:pt x="781" y="19"/>
                    <a:pt x="781" y="19"/>
                    <a:pt x="781" y="19"/>
                  </a:cubicBezTo>
                  <a:lnTo>
                    <a:pt x="792" y="63"/>
                  </a:lnTo>
                  <a:close/>
                  <a:moveTo>
                    <a:pt x="796" y="80"/>
                  </a:moveTo>
                  <a:cubicBezTo>
                    <a:pt x="801" y="102"/>
                    <a:pt x="801" y="102"/>
                    <a:pt x="801" y="102"/>
                  </a:cubicBezTo>
                  <a:cubicBezTo>
                    <a:pt x="826" y="102"/>
                    <a:pt x="826" y="102"/>
                    <a:pt x="826" y="102"/>
                  </a:cubicBezTo>
                  <a:cubicBezTo>
                    <a:pt x="796" y="2"/>
                    <a:pt x="796" y="2"/>
                    <a:pt x="796" y="2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37" y="102"/>
                    <a:pt x="737" y="102"/>
                    <a:pt x="737" y="102"/>
                  </a:cubicBezTo>
                  <a:cubicBezTo>
                    <a:pt x="762" y="102"/>
                    <a:pt x="762" y="102"/>
                    <a:pt x="762" y="102"/>
                  </a:cubicBezTo>
                  <a:cubicBezTo>
                    <a:pt x="767" y="80"/>
                    <a:pt x="767" y="80"/>
                    <a:pt x="767" y="80"/>
                  </a:cubicBezTo>
                  <a:lnTo>
                    <a:pt x="796" y="80"/>
                  </a:lnTo>
                  <a:close/>
                  <a:moveTo>
                    <a:pt x="740" y="2"/>
                  </a:moveTo>
                  <a:cubicBezTo>
                    <a:pt x="740" y="20"/>
                    <a:pt x="740" y="20"/>
                    <a:pt x="740" y="20"/>
                  </a:cubicBezTo>
                  <a:cubicBezTo>
                    <a:pt x="754" y="20"/>
                    <a:pt x="754" y="20"/>
                    <a:pt x="754" y="20"/>
                  </a:cubicBezTo>
                  <a:cubicBezTo>
                    <a:pt x="757" y="2"/>
                    <a:pt x="757" y="2"/>
                    <a:pt x="757" y="2"/>
                  </a:cubicBezTo>
                  <a:lnTo>
                    <a:pt x="740" y="2"/>
                  </a:lnTo>
                  <a:close/>
                  <a:moveTo>
                    <a:pt x="809" y="2"/>
                  </a:moveTo>
                  <a:cubicBezTo>
                    <a:pt x="809" y="20"/>
                    <a:pt x="809" y="20"/>
                    <a:pt x="809" y="20"/>
                  </a:cubicBezTo>
                  <a:cubicBezTo>
                    <a:pt x="824" y="20"/>
                    <a:pt x="824" y="20"/>
                    <a:pt x="824" y="20"/>
                  </a:cubicBezTo>
                  <a:cubicBezTo>
                    <a:pt x="826" y="2"/>
                    <a:pt x="826" y="2"/>
                    <a:pt x="826" y="2"/>
                  </a:cubicBezTo>
                  <a:lnTo>
                    <a:pt x="809" y="2"/>
                  </a:lnTo>
                  <a:close/>
                  <a:moveTo>
                    <a:pt x="283" y="237"/>
                  </a:moveTo>
                  <a:cubicBezTo>
                    <a:pt x="307" y="237"/>
                    <a:pt x="307" y="237"/>
                    <a:pt x="307" y="237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7" y="146"/>
                    <a:pt x="298" y="135"/>
                    <a:pt x="280" y="135"/>
                  </a:cubicBezTo>
                  <a:cubicBezTo>
                    <a:pt x="268" y="135"/>
                    <a:pt x="257" y="140"/>
                    <a:pt x="249" y="150"/>
                  </a:cubicBezTo>
                  <a:cubicBezTo>
                    <a:pt x="247" y="137"/>
                    <a:pt x="247" y="137"/>
                    <a:pt x="247" y="13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6" y="237"/>
                    <a:pt x="226" y="237"/>
                    <a:pt x="226" y="237"/>
                  </a:cubicBezTo>
                  <a:cubicBezTo>
                    <a:pt x="250" y="237"/>
                    <a:pt x="250" y="237"/>
                    <a:pt x="250" y="237"/>
                  </a:cubicBezTo>
                  <a:cubicBezTo>
                    <a:pt x="250" y="167"/>
                    <a:pt x="250" y="167"/>
                    <a:pt x="250" y="167"/>
                  </a:cubicBezTo>
                  <a:cubicBezTo>
                    <a:pt x="256" y="159"/>
                    <a:pt x="262" y="153"/>
                    <a:pt x="271" y="153"/>
                  </a:cubicBezTo>
                  <a:cubicBezTo>
                    <a:pt x="279" y="153"/>
                    <a:pt x="283" y="157"/>
                    <a:pt x="283" y="167"/>
                  </a:cubicBezTo>
                  <a:lnTo>
                    <a:pt x="283" y="237"/>
                  </a:lnTo>
                  <a:close/>
                  <a:moveTo>
                    <a:pt x="609" y="237"/>
                  </a:moveTo>
                  <a:cubicBezTo>
                    <a:pt x="609" y="166"/>
                    <a:pt x="609" y="166"/>
                    <a:pt x="609" y="166"/>
                  </a:cubicBezTo>
                  <a:cubicBezTo>
                    <a:pt x="614" y="159"/>
                    <a:pt x="621" y="153"/>
                    <a:pt x="628" y="153"/>
                  </a:cubicBezTo>
                  <a:cubicBezTo>
                    <a:pt x="635" y="153"/>
                    <a:pt x="639" y="157"/>
                    <a:pt x="639" y="167"/>
                  </a:cubicBezTo>
                  <a:cubicBezTo>
                    <a:pt x="639" y="237"/>
                    <a:pt x="639" y="237"/>
                    <a:pt x="639" y="237"/>
                  </a:cubicBezTo>
                  <a:cubicBezTo>
                    <a:pt x="663" y="237"/>
                    <a:pt x="663" y="237"/>
                    <a:pt x="663" y="237"/>
                  </a:cubicBezTo>
                  <a:cubicBezTo>
                    <a:pt x="663" y="166"/>
                    <a:pt x="663" y="166"/>
                    <a:pt x="663" y="166"/>
                  </a:cubicBezTo>
                  <a:cubicBezTo>
                    <a:pt x="668" y="159"/>
                    <a:pt x="674" y="153"/>
                    <a:pt x="682" y="153"/>
                  </a:cubicBezTo>
                  <a:cubicBezTo>
                    <a:pt x="689" y="153"/>
                    <a:pt x="692" y="157"/>
                    <a:pt x="692" y="167"/>
                  </a:cubicBezTo>
                  <a:cubicBezTo>
                    <a:pt x="692" y="237"/>
                    <a:pt x="692" y="237"/>
                    <a:pt x="692" y="237"/>
                  </a:cubicBezTo>
                  <a:cubicBezTo>
                    <a:pt x="716" y="237"/>
                    <a:pt x="716" y="237"/>
                    <a:pt x="716" y="237"/>
                  </a:cubicBezTo>
                  <a:cubicBezTo>
                    <a:pt x="716" y="164"/>
                    <a:pt x="716" y="164"/>
                    <a:pt x="716" y="164"/>
                  </a:cubicBezTo>
                  <a:cubicBezTo>
                    <a:pt x="716" y="146"/>
                    <a:pt x="708" y="135"/>
                    <a:pt x="690" y="135"/>
                  </a:cubicBezTo>
                  <a:cubicBezTo>
                    <a:pt x="680" y="135"/>
                    <a:pt x="669" y="140"/>
                    <a:pt x="660" y="150"/>
                  </a:cubicBezTo>
                  <a:cubicBezTo>
                    <a:pt x="657" y="140"/>
                    <a:pt x="649" y="135"/>
                    <a:pt x="636" y="135"/>
                  </a:cubicBezTo>
                  <a:cubicBezTo>
                    <a:pt x="626" y="135"/>
                    <a:pt x="616" y="140"/>
                    <a:pt x="607" y="150"/>
                  </a:cubicBezTo>
                  <a:cubicBezTo>
                    <a:pt x="606" y="137"/>
                    <a:pt x="606" y="137"/>
                    <a:pt x="606" y="137"/>
                  </a:cubicBezTo>
                  <a:cubicBezTo>
                    <a:pt x="585" y="137"/>
                    <a:pt x="585" y="137"/>
                    <a:pt x="585" y="137"/>
                  </a:cubicBezTo>
                  <a:cubicBezTo>
                    <a:pt x="585" y="237"/>
                    <a:pt x="585" y="237"/>
                    <a:pt x="585" y="237"/>
                  </a:cubicBezTo>
                  <a:lnTo>
                    <a:pt x="609" y="237"/>
                  </a:lnTo>
                  <a:close/>
                  <a:moveTo>
                    <a:pt x="331" y="237"/>
                  </a:moveTo>
                  <a:cubicBezTo>
                    <a:pt x="355" y="237"/>
                    <a:pt x="355" y="237"/>
                    <a:pt x="355" y="237"/>
                  </a:cubicBezTo>
                  <a:cubicBezTo>
                    <a:pt x="355" y="137"/>
                    <a:pt x="355" y="137"/>
                    <a:pt x="355" y="137"/>
                  </a:cubicBezTo>
                  <a:cubicBezTo>
                    <a:pt x="331" y="137"/>
                    <a:pt x="331" y="137"/>
                    <a:pt x="331" y="137"/>
                  </a:cubicBezTo>
                  <a:lnTo>
                    <a:pt x="331" y="237"/>
                  </a:lnTo>
                  <a:close/>
                  <a:moveTo>
                    <a:pt x="0" y="237"/>
                  </a:moveTo>
                  <a:cubicBezTo>
                    <a:pt x="24" y="237"/>
                    <a:pt x="24" y="237"/>
                    <a:pt x="24" y="237"/>
                  </a:cubicBezTo>
                  <a:cubicBezTo>
                    <a:pt x="24" y="137"/>
                    <a:pt x="24" y="137"/>
                    <a:pt x="24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237"/>
                  </a:lnTo>
                  <a:close/>
                  <a:moveTo>
                    <a:pt x="84" y="137"/>
                  </a:moveTo>
                  <a:cubicBezTo>
                    <a:pt x="59" y="137"/>
                    <a:pt x="59" y="137"/>
                    <a:pt x="59" y="137"/>
                  </a:cubicBezTo>
                  <a:cubicBezTo>
                    <a:pt x="25" y="182"/>
                    <a:pt x="25" y="182"/>
                    <a:pt x="25" y="182"/>
                  </a:cubicBezTo>
                  <a:cubicBezTo>
                    <a:pt x="59" y="237"/>
                    <a:pt x="59" y="237"/>
                    <a:pt x="59" y="237"/>
                  </a:cubicBezTo>
                  <a:cubicBezTo>
                    <a:pt x="86" y="237"/>
                    <a:pt x="86" y="237"/>
                    <a:pt x="86" y="237"/>
                  </a:cubicBezTo>
                  <a:cubicBezTo>
                    <a:pt x="50" y="181"/>
                    <a:pt x="50" y="181"/>
                    <a:pt x="50" y="181"/>
                  </a:cubicBezTo>
                  <a:lnTo>
                    <a:pt x="84" y="137"/>
                  </a:lnTo>
                  <a:close/>
                  <a:moveTo>
                    <a:pt x="125" y="217"/>
                  </a:moveTo>
                  <a:cubicBezTo>
                    <a:pt x="125" y="137"/>
                    <a:pt x="125" y="137"/>
                    <a:pt x="125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1" y="237"/>
                    <a:pt x="101" y="237"/>
                    <a:pt x="101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59" y="217"/>
                    <a:pt x="159" y="217"/>
                    <a:pt x="159" y="217"/>
                  </a:cubicBezTo>
                  <a:lnTo>
                    <a:pt x="125" y="217"/>
                  </a:lnTo>
                  <a:close/>
                  <a:moveTo>
                    <a:pt x="177" y="237"/>
                  </a:moveTo>
                  <a:cubicBezTo>
                    <a:pt x="201" y="237"/>
                    <a:pt x="201" y="237"/>
                    <a:pt x="201" y="237"/>
                  </a:cubicBezTo>
                  <a:cubicBezTo>
                    <a:pt x="201" y="137"/>
                    <a:pt x="201" y="137"/>
                    <a:pt x="201" y="137"/>
                  </a:cubicBezTo>
                  <a:cubicBezTo>
                    <a:pt x="177" y="137"/>
                    <a:pt x="177" y="137"/>
                    <a:pt x="177" y="137"/>
                  </a:cubicBezTo>
                  <a:lnTo>
                    <a:pt x="177" y="237"/>
                  </a:lnTo>
                  <a:close/>
                  <a:moveTo>
                    <a:pt x="380" y="237"/>
                  </a:moveTo>
                  <a:cubicBezTo>
                    <a:pt x="404" y="237"/>
                    <a:pt x="404" y="237"/>
                    <a:pt x="404" y="237"/>
                  </a:cubicBezTo>
                  <a:cubicBezTo>
                    <a:pt x="404" y="137"/>
                    <a:pt x="404" y="137"/>
                    <a:pt x="404" y="137"/>
                  </a:cubicBezTo>
                  <a:cubicBezTo>
                    <a:pt x="380" y="137"/>
                    <a:pt x="380" y="137"/>
                    <a:pt x="380" y="137"/>
                  </a:cubicBezTo>
                  <a:lnTo>
                    <a:pt x="380" y="237"/>
                  </a:lnTo>
                  <a:close/>
                  <a:moveTo>
                    <a:pt x="464" y="137"/>
                  </a:moveTo>
                  <a:cubicBezTo>
                    <a:pt x="439" y="137"/>
                    <a:pt x="439" y="137"/>
                    <a:pt x="439" y="137"/>
                  </a:cubicBezTo>
                  <a:cubicBezTo>
                    <a:pt x="405" y="182"/>
                    <a:pt x="405" y="182"/>
                    <a:pt x="405" y="182"/>
                  </a:cubicBezTo>
                  <a:cubicBezTo>
                    <a:pt x="439" y="237"/>
                    <a:pt x="439" y="237"/>
                    <a:pt x="439" y="237"/>
                  </a:cubicBezTo>
                  <a:cubicBezTo>
                    <a:pt x="467" y="237"/>
                    <a:pt x="467" y="237"/>
                    <a:pt x="467" y="237"/>
                  </a:cubicBezTo>
                  <a:cubicBezTo>
                    <a:pt x="430" y="181"/>
                    <a:pt x="430" y="181"/>
                    <a:pt x="430" y="181"/>
                  </a:cubicBezTo>
                  <a:lnTo>
                    <a:pt x="464" y="137"/>
                  </a:lnTo>
                  <a:close/>
                  <a:moveTo>
                    <a:pt x="538" y="137"/>
                  </a:moveTo>
                  <a:cubicBezTo>
                    <a:pt x="538" y="192"/>
                    <a:pt x="538" y="192"/>
                    <a:pt x="538" y="192"/>
                  </a:cubicBezTo>
                  <a:cubicBezTo>
                    <a:pt x="538" y="211"/>
                    <a:pt x="535" y="220"/>
                    <a:pt x="519" y="220"/>
                  </a:cubicBezTo>
                  <a:cubicBezTo>
                    <a:pt x="504" y="220"/>
                    <a:pt x="501" y="211"/>
                    <a:pt x="501" y="192"/>
                  </a:cubicBezTo>
                  <a:cubicBezTo>
                    <a:pt x="501" y="137"/>
                    <a:pt x="501" y="137"/>
                    <a:pt x="501" y="137"/>
                  </a:cubicBezTo>
                  <a:cubicBezTo>
                    <a:pt x="477" y="137"/>
                    <a:pt x="477" y="137"/>
                    <a:pt x="477" y="137"/>
                  </a:cubicBezTo>
                  <a:cubicBezTo>
                    <a:pt x="477" y="193"/>
                    <a:pt x="477" y="193"/>
                    <a:pt x="477" y="193"/>
                  </a:cubicBezTo>
                  <a:cubicBezTo>
                    <a:pt x="477" y="220"/>
                    <a:pt x="489" y="239"/>
                    <a:pt x="519" y="239"/>
                  </a:cubicBezTo>
                  <a:cubicBezTo>
                    <a:pt x="550" y="239"/>
                    <a:pt x="562" y="220"/>
                    <a:pt x="562" y="193"/>
                  </a:cubicBezTo>
                  <a:cubicBezTo>
                    <a:pt x="562" y="137"/>
                    <a:pt x="562" y="137"/>
                    <a:pt x="562" y="137"/>
                  </a:cubicBezTo>
                  <a:lnTo>
                    <a:pt x="538" y="137"/>
                  </a:lnTo>
                  <a:close/>
                </a:path>
              </a:pathLst>
            </a:custGeom>
            <a:solidFill>
              <a:srgbClr val="0054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Freeform 32"/>
            <p:cNvSpPr>
              <a:spLocks/>
            </p:cNvSpPr>
            <p:nvPr userDrawn="1"/>
          </p:nvSpPr>
          <p:spPr bwMode="auto">
            <a:xfrm>
              <a:off x="425" y="740"/>
              <a:ext cx="425" cy="567"/>
            </a:xfrm>
            <a:custGeom>
              <a:avLst/>
              <a:gdLst>
                <a:gd name="T0" fmla="*/ 0 w 425"/>
                <a:gd name="T1" fmla="*/ 567 h 567"/>
                <a:gd name="T2" fmla="*/ 0 w 425"/>
                <a:gd name="T3" fmla="*/ 247 h 567"/>
                <a:gd name="T4" fmla="*/ 425 w 425"/>
                <a:gd name="T5" fmla="*/ 0 h 567"/>
                <a:gd name="T6" fmla="*/ 425 w 425"/>
                <a:gd name="T7" fmla="*/ 320 h 567"/>
                <a:gd name="T8" fmla="*/ 0 w 425"/>
                <a:gd name="T9" fmla="*/ 567 h 5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5" h="567">
                  <a:moveTo>
                    <a:pt x="0" y="567"/>
                  </a:moveTo>
                  <a:lnTo>
                    <a:pt x="0" y="247"/>
                  </a:lnTo>
                  <a:lnTo>
                    <a:pt x="425" y="0"/>
                  </a:lnTo>
                  <a:lnTo>
                    <a:pt x="425" y="320"/>
                  </a:lnTo>
                  <a:lnTo>
                    <a:pt x="0" y="567"/>
                  </a:lnTo>
                  <a:close/>
                </a:path>
              </a:pathLst>
            </a:custGeom>
            <a:solidFill>
              <a:srgbClr val="8AD5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Freeform 33"/>
            <p:cNvSpPr>
              <a:spLocks/>
            </p:cNvSpPr>
            <p:nvPr userDrawn="1"/>
          </p:nvSpPr>
          <p:spPr bwMode="auto">
            <a:xfrm>
              <a:off x="0" y="740"/>
              <a:ext cx="425" cy="567"/>
            </a:xfrm>
            <a:custGeom>
              <a:avLst/>
              <a:gdLst>
                <a:gd name="T0" fmla="*/ 0 w 425"/>
                <a:gd name="T1" fmla="*/ 0 h 567"/>
                <a:gd name="T2" fmla="*/ 0 w 425"/>
                <a:gd name="T3" fmla="*/ 320 h 567"/>
                <a:gd name="T4" fmla="*/ 425 w 425"/>
                <a:gd name="T5" fmla="*/ 567 h 567"/>
                <a:gd name="T6" fmla="*/ 425 w 425"/>
                <a:gd name="T7" fmla="*/ 247 h 567"/>
                <a:gd name="T8" fmla="*/ 0 w 425"/>
                <a:gd name="T9" fmla="*/ 0 h 5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5" h="567">
                  <a:moveTo>
                    <a:pt x="0" y="0"/>
                  </a:moveTo>
                  <a:lnTo>
                    <a:pt x="0" y="320"/>
                  </a:lnTo>
                  <a:lnTo>
                    <a:pt x="425" y="567"/>
                  </a:lnTo>
                  <a:lnTo>
                    <a:pt x="425" y="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" name="Freeform 34"/>
            <p:cNvSpPr>
              <a:spLocks/>
            </p:cNvSpPr>
            <p:nvPr userDrawn="1"/>
          </p:nvSpPr>
          <p:spPr bwMode="auto">
            <a:xfrm>
              <a:off x="0" y="1144"/>
              <a:ext cx="425" cy="404"/>
            </a:xfrm>
            <a:custGeom>
              <a:avLst/>
              <a:gdLst>
                <a:gd name="T0" fmla="*/ 0 w 425"/>
                <a:gd name="T1" fmla="*/ 404 h 404"/>
                <a:gd name="T2" fmla="*/ 0 w 425"/>
                <a:gd name="T3" fmla="*/ 84 h 404"/>
                <a:gd name="T4" fmla="*/ 147 w 425"/>
                <a:gd name="T5" fmla="*/ 0 h 404"/>
                <a:gd name="T6" fmla="*/ 425 w 425"/>
                <a:gd name="T7" fmla="*/ 163 h 404"/>
                <a:gd name="T8" fmla="*/ 0 w 425"/>
                <a:gd name="T9" fmla="*/ 404 h 4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5" h="404">
                  <a:moveTo>
                    <a:pt x="0" y="404"/>
                  </a:moveTo>
                  <a:lnTo>
                    <a:pt x="0" y="84"/>
                  </a:lnTo>
                  <a:lnTo>
                    <a:pt x="147" y="0"/>
                  </a:lnTo>
                  <a:lnTo>
                    <a:pt x="425" y="163"/>
                  </a:lnTo>
                  <a:lnTo>
                    <a:pt x="0" y="404"/>
                  </a:lnTo>
                  <a:close/>
                </a:path>
              </a:pathLst>
            </a:custGeom>
            <a:solidFill>
              <a:srgbClr val="0054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 sz="2400">
                <a:solidFill>
                  <a:srgbClr val="3F454A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787" y="1725084"/>
            <a:ext cx="7680853" cy="1204307"/>
          </a:xfrm>
        </p:spPr>
        <p:txBody>
          <a:bodyPr bIns="9144"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790" y="3107985"/>
            <a:ext cx="7680852" cy="1094507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8" name="Textplatzhalter 47"/>
          <p:cNvSpPr>
            <a:spLocks noGrp="1"/>
          </p:cNvSpPr>
          <p:nvPr>
            <p:ph type="body" sz="quarter" idx="12"/>
          </p:nvPr>
        </p:nvSpPr>
        <p:spPr>
          <a:xfrm>
            <a:off x="4175787" y="492107"/>
            <a:ext cx="7680853" cy="2880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9" name="Textplatzhalter 47"/>
          <p:cNvSpPr>
            <a:spLocks noGrp="1"/>
          </p:cNvSpPr>
          <p:nvPr>
            <p:ph type="body" sz="quarter" idx="13"/>
          </p:nvPr>
        </p:nvSpPr>
        <p:spPr>
          <a:xfrm>
            <a:off x="4175787" y="780139"/>
            <a:ext cx="7680853" cy="2880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0" name="Textplatzhalter 47"/>
          <p:cNvSpPr>
            <a:spLocks noGrp="1"/>
          </p:cNvSpPr>
          <p:nvPr>
            <p:ph type="body" sz="quarter" idx="14"/>
          </p:nvPr>
        </p:nvSpPr>
        <p:spPr>
          <a:xfrm>
            <a:off x="4175787" y="5066587"/>
            <a:ext cx="7680853" cy="2880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1" name="Textplatzhalter 47"/>
          <p:cNvSpPr>
            <a:spLocks noGrp="1"/>
          </p:cNvSpPr>
          <p:nvPr>
            <p:ph type="body" sz="quarter" idx="15"/>
          </p:nvPr>
        </p:nvSpPr>
        <p:spPr>
          <a:xfrm>
            <a:off x="4175787" y="5426627"/>
            <a:ext cx="7680853" cy="28803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70966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21090384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5733" y="431801"/>
            <a:ext cx="11036771" cy="10795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914400" y="1978027"/>
            <a:ext cx="5127037" cy="41481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22083" y="1978027"/>
            <a:ext cx="5128919" cy="414814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1265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6050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8709" y="1440895"/>
            <a:ext cx="10896000" cy="504000"/>
          </a:xfrm>
        </p:spPr>
        <p:txBody>
          <a:bodyPr/>
          <a:lstStyle>
            <a:lvl5pPr>
              <a:defRPr/>
            </a:lvl5pPr>
            <a:lvl6pPr marL="899978">
              <a:defRPr/>
            </a:lvl6pPr>
            <a:lvl8pPr>
              <a:defRPr/>
            </a:lvl8pPr>
            <a:lvl9pPr>
              <a:defRPr baseline="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273600" y="404664"/>
            <a:ext cx="532800" cy="504056"/>
          </a:xfrm>
        </p:spPr>
        <p:txBody>
          <a:bodyPr/>
          <a:lstStyle>
            <a:lvl1pPr algn="l">
              <a:spcBef>
                <a:spcPts val="0"/>
              </a:spcBef>
              <a:defRPr sz="3000" baseline="0">
                <a:solidFill>
                  <a:schemeClr val="tx1"/>
                </a:solidFill>
                <a:latin typeface="CSCC-Time" pitchFamily="82" charset="0"/>
              </a:defRPr>
            </a:lvl1pPr>
            <a:lvl2pPr marL="0">
              <a:spcBef>
                <a:spcPts val="0"/>
              </a:spcBef>
              <a:defRPr sz="3000"/>
            </a:lvl2pPr>
            <a:lvl3pPr marL="0">
              <a:spcBef>
                <a:spcPts val="0"/>
              </a:spcBef>
              <a:defRPr sz="3000"/>
            </a:lvl3pPr>
            <a:lvl4pPr marL="0">
              <a:spcBef>
                <a:spcPts val="0"/>
              </a:spcBef>
              <a:defRPr sz="3000"/>
            </a:lvl4pPr>
            <a:lvl5pPr marL="0">
              <a:spcBef>
                <a:spcPts val="0"/>
              </a:spcBef>
              <a:defRPr sz="3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182401" y="1360800"/>
            <a:ext cx="532800" cy="504000"/>
          </a:xfrm>
        </p:spPr>
        <p:txBody>
          <a:bodyPr/>
          <a:lstStyle>
            <a:lvl1pPr>
              <a:spcAft>
                <a:spcPts val="0"/>
              </a:spcAft>
              <a:defRPr sz="3000">
                <a:latin typeface="CSCC-Time" pitchFamily="82" charset="0"/>
              </a:defRPr>
            </a:lvl1pPr>
            <a:lvl2pPr marL="0" indent="0">
              <a:spcAft>
                <a:spcPts val="0"/>
              </a:spcAft>
              <a:buNone/>
              <a:defRPr sz="3000">
                <a:latin typeface="CSCC-Time" pitchFamily="82" charset="0"/>
              </a:defRPr>
            </a:lvl2pPr>
            <a:lvl3pPr marL="0" indent="0">
              <a:spcAft>
                <a:spcPts val="0"/>
              </a:spcAft>
              <a:buNone/>
              <a:defRPr/>
            </a:lvl3pPr>
            <a:lvl4pPr marL="0" indent="0">
              <a:spcAft>
                <a:spcPts val="0"/>
              </a:spcAft>
              <a:buNone/>
              <a:defRPr/>
            </a:lvl4pPr>
            <a:lvl5pPr marL="0" indent="0"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6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sz="240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85034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29"/>
          <p:cNvSpPr>
            <a:spLocks noGrp="1"/>
          </p:cNvSpPr>
          <p:nvPr>
            <p:ph type="pic" sz="quarter" idx="14"/>
          </p:nvPr>
        </p:nvSpPr>
        <p:spPr>
          <a:xfrm>
            <a:off x="10536000" y="-68400"/>
            <a:ext cx="1344000" cy="507600"/>
          </a:xfrm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6192000" y="1440001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6"/>
          </p:nvPr>
        </p:nvSpPr>
        <p:spPr>
          <a:xfrm>
            <a:off x="849600" y="1440000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7"/>
          <p:cNvSpPr>
            <a:spLocks noGrp="1"/>
          </p:cNvSpPr>
          <p:nvPr>
            <p:ph type="ftr" sz="quarter" idx="17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sz="2400"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74762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67118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6192000" y="1440001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6"/>
          </p:nvPr>
        </p:nvSpPr>
        <p:spPr>
          <a:xfrm>
            <a:off x="849600" y="1440000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2455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35663-7FFD-8E68-3C1C-24867F3A7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12A811-89DA-E600-C7AF-19DA82D00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7C9938-0931-477C-58E0-D53573419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9BFAB6-112A-4951-D417-E5264B41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085AFE-E016-4503-E721-72A68D8B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4445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29"/>
          <p:cNvSpPr>
            <a:spLocks noGrp="1"/>
          </p:cNvSpPr>
          <p:nvPr>
            <p:ph type="pic" sz="quarter" idx="14"/>
          </p:nvPr>
        </p:nvSpPr>
        <p:spPr>
          <a:xfrm>
            <a:off x="10536000" y="-68400"/>
            <a:ext cx="1344000" cy="5076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6192000" y="1440001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6"/>
          </p:nvPr>
        </p:nvSpPr>
        <p:spPr>
          <a:xfrm>
            <a:off x="849600" y="1440000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7"/>
          <p:cNvSpPr>
            <a:spLocks noGrp="1"/>
          </p:cNvSpPr>
          <p:nvPr>
            <p:ph type="ftr" sz="quarter" idx="17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de-DE" sz="24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456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29"/>
          <p:cNvSpPr>
            <a:spLocks noGrp="1"/>
          </p:cNvSpPr>
          <p:nvPr>
            <p:ph type="pic" sz="quarter" idx="14"/>
          </p:nvPr>
        </p:nvSpPr>
        <p:spPr>
          <a:xfrm>
            <a:off x="10536000" y="-68400"/>
            <a:ext cx="1344000" cy="5076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5"/>
          </p:nvPr>
        </p:nvSpPr>
        <p:spPr>
          <a:xfrm>
            <a:off x="6192000" y="1440001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6"/>
          </p:nvPr>
        </p:nvSpPr>
        <p:spPr>
          <a:xfrm>
            <a:off x="849600" y="1440000"/>
            <a:ext cx="5184000" cy="450928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7"/>
          <p:cNvSpPr>
            <a:spLocks noGrp="1"/>
          </p:cNvSpPr>
          <p:nvPr>
            <p:ph type="ftr" sz="quarter" idx="17"/>
          </p:nvPr>
        </p:nvSpPr>
        <p:spPr>
          <a:xfrm>
            <a:off x="4165600" y="6245225"/>
            <a:ext cx="3860800" cy="476251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de-DE" sz="240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71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&amp; Content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547" y="408166"/>
            <a:ext cx="10962696" cy="930103"/>
          </a:xfrm>
        </p:spPr>
        <p:txBody>
          <a:bodyPr>
            <a:noAutofit/>
          </a:bodyPr>
          <a:lstStyle>
            <a:lvl1pPr>
              <a:defRPr sz="2799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&lt;Title &amp; content layout&gt;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544" y="1789902"/>
            <a:ext cx="10963491" cy="429022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>
                <a:latin typeface="Calibri" panose="020F0502020204030204" pitchFamily="34" charset="0"/>
              </a:defRPr>
            </a:lvl1pPr>
            <a:lvl2pPr marL="460206" indent="-233278">
              <a:buFont typeface="Arial Narrow" panose="020B0606020202030204" pitchFamily="34" charset="0"/>
              <a:buChar char="–"/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9545" y="6433582"/>
            <a:ext cx="3860800" cy="272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3742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D97F68-CC38-3C48-B083-3B4A1457065E}" type="slidenum">
              <a:rPr lang="en-US" smtClean="0">
                <a:solidFill>
                  <a:srgbClr val="37424A"/>
                </a:solidFill>
              </a:rPr>
              <a:pPr/>
              <a:t>‹Nr.›</a:t>
            </a:fld>
            <a:endParaRPr lang="en-US">
              <a:solidFill>
                <a:srgbClr val="37424A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19547" y="854078"/>
            <a:ext cx="10987648" cy="702583"/>
          </a:xfrm>
        </p:spPr>
        <p:txBody>
          <a:bodyPr>
            <a:normAutofit/>
          </a:bodyPr>
          <a:lstStyle>
            <a:lvl1pPr marL="0" indent="0">
              <a:buNone/>
              <a:defRPr sz="2799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74647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2284" y="1484313"/>
            <a:ext cx="5384800" cy="44132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0284" y="1484313"/>
            <a:ext cx="5384800" cy="44132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914404" y="6553200"/>
            <a:ext cx="1629833" cy="2286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3F454A"/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fld id="{D82182F8-4D52-9D42-8F57-1405BA22AF4A}" type="datetime1">
              <a:rPr lang="de-DE"/>
              <a:pPr>
                <a:defRPr/>
              </a:pPr>
              <a:t>17.10.2025</a:t>
            </a:fld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277600" y="6553200"/>
            <a:ext cx="711200" cy="2286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3F454A"/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fld id="{FD116213-1ABB-8645-BD1A-E9AB7025CC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2252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ext &amp; Content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547" y="188640"/>
            <a:ext cx="10962696" cy="64807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00877C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9545" y="6433582"/>
            <a:ext cx="3860800" cy="272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621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ndardfolie"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000000"/>
                </a:solidFill>
              </a:defRPr>
            </a:lvl1pPr>
          </a:lstStyle>
          <a:p>
            <a:r>
              <a:rPr lang="de-DE"/>
              <a:t>Mastertitelformat bearbeiten</a:t>
            </a:r>
            <a:endParaRPr/>
          </a:p>
        </p:txBody>
      </p:sp>
      <p:sp>
        <p:nvSpPr>
          <p:cNvPr id="43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787830" y="2861031"/>
            <a:ext cx="10972801" cy="228370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/>
          </a:p>
        </p:txBody>
      </p:sp>
      <p:sp>
        <p:nvSpPr>
          <p:cNvPr id="44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803698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185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ext &amp; Content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547" y="408166"/>
            <a:ext cx="10962696" cy="930103"/>
          </a:xfrm>
        </p:spPr>
        <p:txBody>
          <a:bodyPr>
            <a:noAutofit/>
          </a:bodyPr>
          <a:lstStyle>
            <a:lvl1pPr>
              <a:defRPr sz="2799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&lt;Title &amp; content layout&gt;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544" y="1789902"/>
            <a:ext cx="10963491" cy="429022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>
                <a:latin typeface="Calibri" panose="020F0502020204030204" pitchFamily="34" charset="0"/>
              </a:defRPr>
            </a:lvl1pPr>
            <a:lvl2pPr marL="460206" indent="-233278">
              <a:buFont typeface="Arial Narrow" panose="020B0606020202030204" pitchFamily="34" charset="0"/>
              <a:buChar char="–"/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9545" y="6433582"/>
            <a:ext cx="3860800" cy="272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3742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D97F68-CC38-3C48-B083-3B4A1457065E}" type="slidenum">
              <a:rPr lang="en-US" smtClean="0">
                <a:solidFill>
                  <a:srgbClr val="37424A"/>
                </a:solidFill>
              </a:rPr>
              <a:pPr/>
              <a:t>‹Nr.›</a:t>
            </a:fld>
            <a:endParaRPr lang="en-US">
              <a:solidFill>
                <a:srgbClr val="37424A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19547" y="854078"/>
            <a:ext cx="10987648" cy="702583"/>
          </a:xfrm>
        </p:spPr>
        <p:txBody>
          <a:bodyPr>
            <a:normAutofit/>
          </a:bodyPr>
          <a:lstStyle>
            <a:lvl1pPr marL="0" indent="0">
              <a:buNone/>
              <a:defRPr sz="2799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65985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ext &amp; Content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547" y="408166"/>
            <a:ext cx="10962696" cy="930103"/>
          </a:xfrm>
        </p:spPr>
        <p:txBody>
          <a:bodyPr>
            <a:noAutofit/>
          </a:bodyPr>
          <a:lstStyle>
            <a:lvl1pPr>
              <a:defRPr sz="2799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&lt;Title &amp; content layout&gt;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544" y="1789902"/>
            <a:ext cx="10963491" cy="429022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>
                <a:latin typeface="Calibri" panose="020F0502020204030204" pitchFamily="34" charset="0"/>
              </a:defRPr>
            </a:lvl1pPr>
            <a:lvl2pPr marL="460206" indent="-233278">
              <a:buFont typeface="Arial Narrow" panose="020B0606020202030204" pitchFamily="34" charset="0"/>
              <a:buChar char="–"/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9545" y="6433582"/>
            <a:ext cx="3860800" cy="272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3742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D97F68-CC38-3C48-B083-3B4A1457065E}" type="slidenum">
              <a:rPr lang="en-US" smtClean="0">
                <a:solidFill>
                  <a:srgbClr val="37424A"/>
                </a:solidFill>
              </a:rPr>
              <a:pPr/>
              <a:t>‹Nr.›</a:t>
            </a:fld>
            <a:endParaRPr lang="en-US">
              <a:solidFill>
                <a:srgbClr val="37424A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19547" y="854078"/>
            <a:ext cx="10987648" cy="702583"/>
          </a:xfrm>
        </p:spPr>
        <p:txBody>
          <a:bodyPr>
            <a:normAutofit/>
          </a:bodyPr>
          <a:lstStyle>
            <a:lvl1pPr marL="0" indent="0">
              <a:buNone/>
              <a:defRPr sz="2799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126999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ext &amp; Content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547" y="408166"/>
            <a:ext cx="10962696" cy="930103"/>
          </a:xfrm>
        </p:spPr>
        <p:txBody>
          <a:bodyPr>
            <a:noAutofit/>
          </a:bodyPr>
          <a:lstStyle>
            <a:lvl1pPr>
              <a:defRPr sz="2799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&lt;Title &amp; content layout&gt;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544" y="1789902"/>
            <a:ext cx="10963491" cy="4290227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defRPr>
                <a:latin typeface="Calibri" panose="020F0502020204030204" pitchFamily="34" charset="0"/>
              </a:defRPr>
            </a:lvl1pPr>
            <a:lvl2pPr marL="460206" indent="-233278">
              <a:buFont typeface="Arial Narrow" panose="020B0606020202030204" pitchFamily="34" charset="0"/>
              <a:buChar char="–"/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9545" y="6433582"/>
            <a:ext cx="3860800" cy="27202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3742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4D97F68-CC38-3C48-B083-3B4A1457065E}" type="slidenum">
              <a:rPr lang="en-US" smtClean="0">
                <a:solidFill>
                  <a:srgbClr val="37424A"/>
                </a:solidFill>
              </a:rPr>
              <a:pPr/>
              <a:t>‹Nr.›</a:t>
            </a:fld>
            <a:endParaRPr lang="en-US">
              <a:solidFill>
                <a:srgbClr val="37424A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19547" y="854078"/>
            <a:ext cx="10987648" cy="702583"/>
          </a:xfrm>
        </p:spPr>
        <p:txBody>
          <a:bodyPr>
            <a:normAutofit/>
          </a:bodyPr>
          <a:lstStyle>
            <a:lvl1pPr marL="0" indent="0">
              <a:buNone/>
              <a:defRPr sz="2799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9491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58A8F-DB75-1C3A-CE3F-1D7B011FC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522ED3-DF9E-95DD-A5EE-1F8456C05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EBA0EE-8149-1B21-0C3A-05E35B83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97EDCD-A8BD-0549-D1EC-CE17437EA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DC7EBA-F746-FA0F-0948-E0774BE82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037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12800" y="784800"/>
            <a:ext cx="11222400" cy="511200"/>
          </a:xfrm>
        </p:spPr>
        <p:txBody>
          <a:bodyPr/>
          <a:lstStyle>
            <a:lvl1pPr marL="0" indent="0">
              <a:buNone/>
              <a:defRPr sz="28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12801" y="1760400"/>
            <a:ext cx="8942400" cy="442440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5"/>
          </p:nvPr>
        </p:nvSpPr>
        <p:spPr>
          <a:xfrm>
            <a:off x="11277600" y="6553200"/>
            <a:ext cx="711200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fld id="{11FBAA73-859D-9344-A3A7-05925013A04C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6"/>
          </p:nvPr>
        </p:nvSpPr>
        <p:spPr>
          <a:xfrm>
            <a:off x="914404" y="6553200"/>
            <a:ext cx="1629833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en-US"/>
              <a:t>Author | 00 Month Year</a:t>
            </a:r>
            <a:endParaRPr lang="sv-SE"/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17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</a:defRPr>
            </a:lvl1pPr>
          </a:lstStyle>
          <a:p>
            <a:pPr>
              <a:defRPr/>
            </a:pPr>
            <a:r>
              <a:rPr lang="en-GB"/>
              <a:t>Set area descriptor | Sub level 1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185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/ 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6755" y="1185905"/>
            <a:ext cx="9298821" cy="2239920"/>
          </a:xfrm>
        </p:spPr>
        <p:txBody>
          <a:bodyPr/>
          <a:lstStyle>
            <a:lvl1pPr>
              <a:lnSpc>
                <a:spcPct val="78000"/>
              </a:lnSpc>
              <a:defRPr sz="3151" cap="all" spc="99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&lt;Insert title&gt;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6757" y="5788577"/>
            <a:ext cx="4801849" cy="300083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500" spc="23" baseline="0">
                <a:solidFill>
                  <a:schemeClr val="accent2"/>
                </a:solidFill>
              </a:defRPr>
            </a:lvl1pPr>
            <a:lvl2pPr marL="342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&lt;Insert subtitle – optional&gt;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16757" y="5341951"/>
            <a:ext cx="2581948" cy="253916"/>
          </a:xfrm>
        </p:spPr>
        <p:txBody>
          <a:bodyPr/>
          <a:lstStyle>
            <a:lvl1pPr>
              <a:defRPr sz="1051" spc="23">
                <a:solidFill>
                  <a:schemeClr val="accent2"/>
                </a:solidFill>
              </a:defRPr>
            </a:lvl1pPr>
            <a:lvl2pPr>
              <a:defRPr sz="1051"/>
            </a:lvl2pPr>
            <a:lvl3pPr>
              <a:defRPr sz="1051"/>
            </a:lvl3pPr>
            <a:lvl4pPr>
              <a:defRPr sz="1051"/>
            </a:lvl4pPr>
            <a:lvl5pPr>
              <a:defRPr sz="1051"/>
            </a:lvl5pPr>
          </a:lstStyle>
          <a:p>
            <a:pPr lvl="0"/>
            <a:r>
              <a:rPr lang="en-US" dirty="0"/>
              <a:t>Insert Date Here</a:t>
            </a:r>
          </a:p>
        </p:txBody>
      </p:sp>
    </p:spTree>
    <p:extLst>
      <p:ext uri="{BB962C8B-B14F-4D97-AF65-F5344CB8AC3E}">
        <p14:creationId xmlns:p14="http://schemas.microsoft.com/office/powerpoint/2010/main" val="17119335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elfolie">
  <p:cSld name="3_Titelfolie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2"/>
          <p:cNvSpPr/>
          <p:nvPr/>
        </p:nvSpPr>
        <p:spPr>
          <a:xfrm>
            <a:off x="-10583" y="1268417"/>
            <a:ext cx="12192001" cy="3573463"/>
          </a:xfrm>
          <a:prstGeom prst="rect">
            <a:avLst/>
          </a:prstGeom>
          <a:solidFill>
            <a:srgbClr val="D9ED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FFFFFF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grpSp>
        <p:nvGrpSpPr>
          <p:cNvPr id="192" name="Google Shape;192;p72"/>
          <p:cNvGrpSpPr/>
          <p:nvPr/>
        </p:nvGrpSpPr>
        <p:grpSpPr>
          <a:xfrm>
            <a:off x="-2117" y="-57151"/>
            <a:ext cx="12208935" cy="3392488"/>
            <a:chOff x="-8" y="921"/>
            <a:chExt cx="5768" cy="2137"/>
          </a:xfrm>
        </p:grpSpPr>
        <p:sp>
          <p:nvSpPr>
            <p:cNvPr id="193" name="Google Shape;193;p72"/>
            <p:cNvSpPr/>
            <p:nvPr/>
          </p:nvSpPr>
          <p:spPr>
            <a:xfrm>
              <a:off x="0" y="1262"/>
              <a:ext cx="5760" cy="17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72"/>
            <p:cNvSpPr/>
            <p:nvPr/>
          </p:nvSpPr>
          <p:spPr>
            <a:xfrm>
              <a:off x="-8" y="921"/>
              <a:ext cx="5768" cy="2137"/>
            </a:xfrm>
            <a:custGeom>
              <a:avLst/>
              <a:gdLst/>
              <a:ahLst/>
              <a:cxnLst/>
              <a:rect l="l" t="t" r="r" b="b"/>
              <a:pathLst>
                <a:path w="10014" h="11897" extrusionOk="0">
                  <a:moveTo>
                    <a:pt x="0" y="0"/>
                  </a:moveTo>
                  <a:cubicBezTo>
                    <a:pt x="2" y="3981"/>
                    <a:pt x="12" y="7916"/>
                    <a:pt x="14" y="11897"/>
                  </a:cubicBezTo>
                  <a:lnTo>
                    <a:pt x="3491" y="5366"/>
                  </a:lnTo>
                  <a:lnTo>
                    <a:pt x="10014" y="5366"/>
                  </a:lnTo>
                  <a:cubicBezTo>
                    <a:pt x="10012" y="3532"/>
                    <a:pt x="10009" y="1857"/>
                    <a:pt x="10007" y="2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72"/>
          <p:cNvGrpSpPr/>
          <p:nvPr/>
        </p:nvGrpSpPr>
        <p:grpSpPr>
          <a:xfrm>
            <a:off x="-10584" y="2422525"/>
            <a:ext cx="2127251" cy="1760539"/>
            <a:chOff x="0" y="1636"/>
            <a:chExt cx="1005" cy="1109"/>
          </a:xfrm>
        </p:grpSpPr>
        <p:sp>
          <p:nvSpPr>
            <p:cNvPr id="196" name="Google Shape;196;p72"/>
            <p:cNvSpPr/>
            <p:nvPr/>
          </p:nvSpPr>
          <p:spPr>
            <a:xfrm>
              <a:off x="308" y="1636"/>
              <a:ext cx="697" cy="930"/>
            </a:xfrm>
            <a:custGeom>
              <a:avLst/>
              <a:gdLst/>
              <a:ahLst/>
              <a:cxnLst/>
              <a:rect l="l" t="t" r="r" b="b"/>
              <a:pathLst>
                <a:path w="697" h="930" extrusionOk="0">
                  <a:moveTo>
                    <a:pt x="0" y="930"/>
                  </a:moveTo>
                  <a:lnTo>
                    <a:pt x="0" y="403"/>
                  </a:lnTo>
                  <a:lnTo>
                    <a:pt x="697" y="0"/>
                  </a:lnTo>
                  <a:lnTo>
                    <a:pt x="697" y="527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rgbClr val="8AD5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72"/>
            <p:cNvSpPr/>
            <p:nvPr/>
          </p:nvSpPr>
          <p:spPr>
            <a:xfrm>
              <a:off x="0" y="1861"/>
              <a:ext cx="308" cy="705"/>
            </a:xfrm>
            <a:custGeom>
              <a:avLst/>
              <a:gdLst/>
              <a:ahLst/>
              <a:cxnLst/>
              <a:rect l="l" t="t" r="r" b="b"/>
              <a:pathLst>
                <a:path w="308" h="705" extrusionOk="0">
                  <a:moveTo>
                    <a:pt x="0" y="0"/>
                  </a:moveTo>
                  <a:lnTo>
                    <a:pt x="0" y="528"/>
                  </a:lnTo>
                  <a:lnTo>
                    <a:pt x="308" y="705"/>
                  </a:lnTo>
                  <a:lnTo>
                    <a:pt x="308" y="1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72"/>
            <p:cNvSpPr/>
            <p:nvPr/>
          </p:nvSpPr>
          <p:spPr>
            <a:xfrm>
              <a:off x="0" y="2389"/>
              <a:ext cx="308" cy="356"/>
            </a:xfrm>
            <a:custGeom>
              <a:avLst/>
              <a:gdLst/>
              <a:ahLst/>
              <a:cxnLst/>
              <a:rect l="l" t="t" r="r" b="b"/>
              <a:pathLst>
                <a:path w="308" h="356" extrusionOk="0">
                  <a:moveTo>
                    <a:pt x="0" y="0"/>
                  </a:moveTo>
                  <a:lnTo>
                    <a:pt x="0" y="356"/>
                  </a:lnTo>
                  <a:lnTo>
                    <a:pt x="308" y="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4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72"/>
          <p:cNvGrpSpPr/>
          <p:nvPr/>
        </p:nvGrpSpPr>
        <p:grpSpPr>
          <a:xfrm>
            <a:off x="387351" y="468313"/>
            <a:ext cx="3505200" cy="1295400"/>
            <a:chOff x="0" y="740"/>
            <a:chExt cx="5760" cy="2840"/>
          </a:xfrm>
        </p:grpSpPr>
        <p:sp>
          <p:nvSpPr>
            <p:cNvPr id="200" name="Google Shape;200;p72"/>
            <p:cNvSpPr/>
            <p:nvPr/>
          </p:nvSpPr>
          <p:spPr>
            <a:xfrm>
              <a:off x="0" y="740"/>
              <a:ext cx="5760" cy="2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72"/>
            <p:cNvSpPr/>
            <p:nvPr/>
          </p:nvSpPr>
          <p:spPr>
            <a:xfrm>
              <a:off x="504" y="2861"/>
              <a:ext cx="1699" cy="719"/>
            </a:xfrm>
            <a:custGeom>
              <a:avLst/>
              <a:gdLst/>
              <a:ahLst/>
              <a:cxnLst/>
              <a:rect l="l" t="t" r="r" b="b"/>
              <a:pathLst>
                <a:path w="324" h="137" extrusionOk="0">
                  <a:moveTo>
                    <a:pt x="164" y="19"/>
                  </a:moveTo>
                  <a:cubicBezTo>
                    <a:pt x="172" y="7"/>
                    <a:pt x="183" y="0"/>
                    <a:pt x="197" y="0"/>
                  </a:cubicBezTo>
                  <a:cubicBezTo>
                    <a:pt x="216" y="0"/>
                    <a:pt x="224" y="11"/>
                    <a:pt x="224" y="30"/>
                  </a:cubicBezTo>
                  <a:cubicBezTo>
                    <a:pt x="224" y="102"/>
                    <a:pt x="224" y="102"/>
                    <a:pt x="224" y="102"/>
                  </a:cubicBezTo>
                  <a:cubicBezTo>
                    <a:pt x="213" y="102"/>
                    <a:pt x="213" y="102"/>
                    <a:pt x="213" y="102"/>
                  </a:cubicBezTo>
                  <a:cubicBezTo>
                    <a:pt x="213" y="32"/>
                    <a:pt x="213" y="32"/>
                    <a:pt x="213" y="32"/>
                  </a:cubicBezTo>
                  <a:cubicBezTo>
                    <a:pt x="213" y="16"/>
                    <a:pt x="207" y="9"/>
                    <a:pt x="194" y="9"/>
                  </a:cubicBezTo>
                  <a:cubicBezTo>
                    <a:pt x="182" y="9"/>
                    <a:pt x="171" y="20"/>
                    <a:pt x="165" y="30"/>
                  </a:cubicBezTo>
                  <a:cubicBezTo>
                    <a:pt x="165" y="102"/>
                    <a:pt x="165" y="102"/>
                    <a:pt x="165" y="102"/>
                  </a:cubicBezTo>
                  <a:cubicBezTo>
                    <a:pt x="154" y="102"/>
                    <a:pt x="154" y="102"/>
                    <a:pt x="154" y="102"/>
                  </a:cubicBezTo>
                  <a:cubicBezTo>
                    <a:pt x="154" y="2"/>
                    <a:pt x="154" y="2"/>
                    <a:pt x="154" y="2"/>
                  </a:cubicBezTo>
                  <a:cubicBezTo>
                    <a:pt x="163" y="2"/>
                    <a:pt x="163" y="2"/>
                    <a:pt x="163" y="2"/>
                  </a:cubicBezTo>
                  <a:lnTo>
                    <a:pt x="164" y="19"/>
                  </a:lnTo>
                  <a:close/>
                  <a:moveTo>
                    <a:pt x="21" y="2"/>
                  </a:moveTo>
                  <a:cubicBezTo>
                    <a:pt x="21" y="96"/>
                    <a:pt x="21" y="96"/>
                    <a:pt x="21" y="96"/>
                  </a:cubicBezTo>
                  <a:cubicBezTo>
                    <a:pt x="21" y="113"/>
                    <a:pt x="16" y="122"/>
                    <a:pt x="0" y="128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24" y="129"/>
                    <a:pt x="33" y="121"/>
                    <a:pt x="33" y="95"/>
                  </a:cubicBezTo>
                  <a:cubicBezTo>
                    <a:pt x="33" y="2"/>
                    <a:pt x="33" y="2"/>
                    <a:pt x="33" y="2"/>
                  </a:cubicBezTo>
                  <a:lnTo>
                    <a:pt x="21" y="2"/>
                  </a:lnTo>
                  <a:close/>
                  <a:moveTo>
                    <a:pt x="133" y="56"/>
                  </a:moveTo>
                  <a:cubicBezTo>
                    <a:pt x="66" y="56"/>
                    <a:pt x="66" y="56"/>
                    <a:pt x="66" y="56"/>
                  </a:cubicBezTo>
                  <a:cubicBezTo>
                    <a:pt x="67" y="83"/>
                    <a:pt x="81" y="94"/>
                    <a:pt x="98" y="94"/>
                  </a:cubicBezTo>
                  <a:cubicBezTo>
                    <a:pt x="108" y="94"/>
                    <a:pt x="116" y="92"/>
                    <a:pt x="125" y="84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21" y="100"/>
                    <a:pt x="110" y="104"/>
                    <a:pt x="97" y="104"/>
                  </a:cubicBezTo>
                  <a:cubicBezTo>
                    <a:pt x="70" y="104"/>
                    <a:pt x="55" y="84"/>
                    <a:pt x="55" y="52"/>
                  </a:cubicBezTo>
                  <a:cubicBezTo>
                    <a:pt x="55" y="21"/>
                    <a:pt x="70" y="0"/>
                    <a:pt x="95" y="0"/>
                  </a:cubicBezTo>
                  <a:cubicBezTo>
                    <a:pt x="120" y="0"/>
                    <a:pt x="134" y="18"/>
                    <a:pt x="134" y="49"/>
                  </a:cubicBezTo>
                  <a:cubicBezTo>
                    <a:pt x="134" y="51"/>
                    <a:pt x="133" y="54"/>
                    <a:pt x="133" y="56"/>
                  </a:cubicBezTo>
                  <a:close/>
                  <a:moveTo>
                    <a:pt x="123" y="47"/>
                  </a:moveTo>
                  <a:cubicBezTo>
                    <a:pt x="122" y="23"/>
                    <a:pt x="113" y="9"/>
                    <a:pt x="95" y="9"/>
                  </a:cubicBezTo>
                  <a:cubicBezTo>
                    <a:pt x="79" y="9"/>
                    <a:pt x="67" y="21"/>
                    <a:pt x="66" y="47"/>
                  </a:cubicBezTo>
                  <a:lnTo>
                    <a:pt x="123" y="47"/>
                  </a:lnTo>
                  <a:close/>
                  <a:moveTo>
                    <a:pt x="324" y="96"/>
                  </a:moveTo>
                  <a:cubicBezTo>
                    <a:pt x="322" y="104"/>
                    <a:pt x="322" y="104"/>
                    <a:pt x="322" y="104"/>
                  </a:cubicBezTo>
                  <a:cubicBezTo>
                    <a:pt x="313" y="102"/>
                    <a:pt x="307" y="98"/>
                    <a:pt x="305" y="87"/>
                  </a:cubicBezTo>
                  <a:cubicBezTo>
                    <a:pt x="305" y="87"/>
                    <a:pt x="305" y="87"/>
                    <a:pt x="305" y="87"/>
                  </a:cubicBezTo>
                  <a:cubicBezTo>
                    <a:pt x="298" y="99"/>
                    <a:pt x="286" y="104"/>
                    <a:pt x="273" y="104"/>
                  </a:cubicBezTo>
                  <a:cubicBezTo>
                    <a:pt x="254" y="104"/>
                    <a:pt x="243" y="92"/>
                    <a:pt x="243" y="74"/>
                  </a:cubicBezTo>
                  <a:cubicBezTo>
                    <a:pt x="243" y="53"/>
                    <a:pt x="259" y="42"/>
                    <a:pt x="286" y="42"/>
                  </a:cubicBezTo>
                  <a:cubicBezTo>
                    <a:pt x="304" y="42"/>
                    <a:pt x="304" y="42"/>
                    <a:pt x="304" y="42"/>
                  </a:cubicBezTo>
                  <a:cubicBezTo>
                    <a:pt x="304" y="32"/>
                    <a:pt x="304" y="32"/>
                    <a:pt x="304" y="32"/>
                  </a:cubicBezTo>
                  <a:cubicBezTo>
                    <a:pt x="304" y="17"/>
                    <a:pt x="297" y="9"/>
                    <a:pt x="280" y="9"/>
                  </a:cubicBezTo>
                  <a:cubicBezTo>
                    <a:pt x="272" y="9"/>
                    <a:pt x="264" y="10"/>
                    <a:pt x="253" y="15"/>
                  </a:cubicBezTo>
                  <a:cubicBezTo>
                    <a:pt x="250" y="6"/>
                    <a:pt x="250" y="6"/>
                    <a:pt x="250" y="6"/>
                  </a:cubicBezTo>
                  <a:cubicBezTo>
                    <a:pt x="262" y="1"/>
                    <a:pt x="272" y="0"/>
                    <a:pt x="281" y="0"/>
                  </a:cubicBezTo>
                  <a:cubicBezTo>
                    <a:pt x="305" y="0"/>
                    <a:pt x="315" y="12"/>
                    <a:pt x="315" y="32"/>
                  </a:cubicBezTo>
                  <a:cubicBezTo>
                    <a:pt x="315" y="80"/>
                    <a:pt x="315" y="80"/>
                    <a:pt x="315" y="80"/>
                  </a:cubicBezTo>
                  <a:cubicBezTo>
                    <a:pt x="315" y="91"/>
                    <a:pt x="318" y="94"/>
                    <a:pt x="324" y="96"/>
                  </a:cubicBezTo>
                  <a:close/>
                  <a:moveTo>
                    <a:pt x="304" y="51"/>
                  </a:moveTo>
                  <a:cubicBezTo>
                    <a:pt x="287" y="51"/>
                    <a:pt x="287" y="51"/>
                    <a:pt x="287" y="51"/>
                  </a:cubicBezTo>
                  <a:cubicBezTo>
                    <a:pt x="266" y="51"/>
                    <a:pt x="254" y="58"/>
                    <a:pt x="254" y="73"/>
                  </a:cubicBezTo>
                  <a:cubicBezTo>
                    <a:pt x="254" y="87"/>
                    <a:pt x="262" y="95"/>
                    <a:pt x="276" y="95"/>
                  </a:cubicBezTo>
                  <a:cubicBezTo>
                    <a:pt x="289" y="95"/>
                    <a:pt x="298" y="87"/>
                    <a:pt x="304" y="76"/>
                  </a:cubicBezTo>
                  <a:lnTo>
                    <a:pt x="304" y="51"/>
                  </a:lnTo>
                  <a:close/>
                </a:path>
              </a:pathLst>
            </a:custGeom>
            <a:solidFill>
              <a:srgbClr val="00AC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72"/>
            <p:cNvSpPr/>
            <p:nvPr/>
          </p:nvSpPr>
          <p:spPr>
            <a:xfrm>
              <a:off x="551" y="1443"/>
              <a:ext cx="5209" cy="1255"/>
            </a:xfrm>
            <a:custGeom>
              <a:avLst/>
              <a:gdLst/>
              <a:ahLst/>
              <a:cxnLst/>
              <a:rect l="l" t="t" r="r" b="b"/>
              <a:pathLst>
                <a:path w="993" h="239" extrusionOk="0">
                  <a:moveTo>
                    <a:pt x="85" y="2"/>
                  </a:moveTo>
                  <a:cubicBezTo>
                    <a:pt x="85" y="58"/>
                    <a:pt x="85" y="58"/>
                    <a:pt x="85" y="58"/>
                  </a:cubicBezTo>
                  <a:cubicBezTo>
                    <a:pt x="85" y="85"/>
                    <a:pt x="72" y="104"/>
                    <a:pt x="42" y="104"/>
                  </a:cubicBezTo>
                  <a:cubicBezTo>
                    <a:pt x="11" y="104"/>
                    <a:pt x="0" y="85"/>
                    <a:pt x="0" y="5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76"/>
                    <a:pt x="27" y="85"/>
                    <a:pt x="42" y="85"/>
                  </a:cubicBezTo>
                  <a:cubicBezTo>
                    <a:pt x="57" y="85"/>
                    <a:pt x="61" y="76"/>
                    <a:pt x="61" y="57"/>
                  </a:cubicBezTo>
                  <a:cubicBezTo>
                    <a:pt x="61" y="2"/>
                    <a:pt x="61" y="2"/>
                    <a:pt x="61" y="2"/>
                  </a:cubicBezTo>
                  <a:lnTo>
                    <a:pt x="85" y="2"/>
                  </a:lnTo>
                  <a:close/>
                  <a:moveTo>
                    <a:pt x="620" y="102"/>
                  </a:moveTo>
                  <a:cubicBezTo>
                    <a:pt x="643" y="102"/>
                    <a:pt x="643" y="102"/>
                    <a:pt x="643" y="102"/>
                  </a:cubicBezTo>
                  <a:cubicBezTo>
                    <a:pt x="643" y="2"/>
                    <a:pt x="643" y="2"/>
                    <a:pt x="643" y="2"/>
                  </a:cubicBezTo>
                  <a:cubicBezTo>
                    <a:pt x="620" y="2"/>
                    <a:pt x="620" y="2"/>
                    <a:pt x="620" y="2"/>
                  </a:cubicBezTo>
                  <a:lnTo>
                    <a:pt x="620" y="102"/>
                  </a:lnTo>
                  <a:close/>
                  <a:moveTo>
                    <a:pt x="601" y="11"/>
                  </a:moveTo>
                  <a:cubicBezTo>
                    <a:pt x="592" y="4"/>
                    <a:pt x="580" y="0"/>
                    <a:pt x="566" y="0"/>
                  </a:cubicBezTo>
                  <a:cubicBezTo>
                    <a:pt x="543" y="0"/>
                    <a:pt x="528" y="12"/>
                    <a:pt x="528" y="28"/>
                  </a:cubicBezTo>
                  <a:cubicBezTo>
                    <a:pt x="528" y="43"/>
                    <a:pt x="537" y="53"/>
                    <a:pt x="558" y="58"/>
                  </a:cubicBezTo>
                  <a:cubicBezTo>
                    <a:pt x="576" y="63"/>
                    <a:pt x="580" y="66"/>
                    <a:pt x="580" y="75"/>
                  </a:cubicBezTo>
                  <a:cubicBezTo>
                    <a:pt x="580" y="82"/>
                    <a:pt x="573" y="86"/>
                    <a:pt x="562" y="86"/>
                  </a:cubicBezTo>
                  <a:cubicBezTo>
                    <a:pt x="552" y="86"/>
                    <a:pt x="543" y="82"/>
                    <a:pt x="536" y="76"/>
                  </a:cubicBezTo>
                  <a:cubicBezTo>
                    <a:pt x="523" y="90"/>
                    <a:pt x="523" y="90"/>
                    <a:pt x="523" y="90"/>
                  </a:cubicBezTo>
                  <a:cubicBezTo>
                    <a:pt x="533" y="98"/>
                    <a:pt x="546" y="104"/>
                    <a:pt x="563" y="104"/>
                  </a:cubicBezTo>
                  <a:cubicBezTo>
                    <a:pt x="586" y="104"/>
                    <a:pt x="605" y="93"/>
                    <a:pt x="605" y="73"/>
                  </a:cubicBezTo>
                  <a:cubicBezTo>
                    <a:pt x="605" y="55"/>
                    <a:pt x="593" y="47"/>
                    <a:pt x="573" y="41"/>
                  </a:cubicBezTo>
                  <a:cubicBezTo>
                    <a:pt x="556" y="37"/>
                    <a:pt x="552" y="34"/>
                    <a:pt x="552" y="27"/>
                  </a:cubicBezTo>
                  <a:cubicBezTo>
                    <a:pt x="552" y="21"/>
                    <a:pt x="558" y="17"/>
                    <a:pt x="568" y="17"/>
                  </a:cubicBezTo>
                  <a:cubicBezTo>
                    <a:pt x="576" y="17"/>
                    <a:pt x="584" y="20"/>
                    <a:pt x="592" y="26"/>
                  </a:cubicBezTo>
                  <a:cubicBezTo>
                    <a:pt x="601" y="11"/>
                    <a:pt x="601" y="11"/>
                    <a:pt x="601" y="11"/>
                  </a:cubicBezTo>
                  <a:moveTo>
                    <a:pt x="990" y="11"/>
                  </a:moveTo>
                  <a:cubicBezTo>
                    <a:pt x="981" y="4"/>
                    <a:pt x="969" y="0"/>
                    <a:pt x="955" y="0"/>
                  </a:cubicBezTo>
                  <a:cubicBezTo>
                    <a:pt x="932" y="0"/>
                    <a:pt x="917" y="12"/>
                    <a:pt x="917" y="28"/>
                  </a:cubicBezTo>
                  <a:cubicBezTo>
                    <a:pt x="917" y="43"/>
                    <a:pt x="926" y="53"/>
                    <a:pt x="946" y="58"/>
                  </a:cubicBezTo>
                  <a:cubicBezTo>
                    <a:pt x="965" y="63"/>
                    <a:pt x="969" y="66"/>
                    <a:pt x="969" y="75"/>
                  </a:cubicBezTo>
                  <a:cubicBezTo>
                    <a:pt x="969" y="82"/>
                    <a:pt x="962" y="86"/>
                    <a:pt x="951" y="86"/>
                  </a:cubicBezTo>
                  <a:cubicBezTo>
                    <a:pt x="941" y="86"/>
                    <a:pt x="932" y="82"/>
                    <a:pt x="924" y="76"/>
                  </a:cubicBezTo>
                  <a:cubicBezTo>
                    <a:pt x="912" y="90"/>
                    <a:pt x="912" y="90"/>
                    <a:pt x="912" y="90"/>
                  </a:cubicBezTo>
                  <a:cubicBezTo>
                    <a:pt x="921" y="98"/>
                    <a:pt x="935" y="104"/>
                    <a:pt x="952" y="104"/>
                  </a:cubicBezTo>
                  <a:cubicBezTo>
                    <a:pt x="974" y="104"/>
                    <a:pt x="993" y="93"/>
                    <a:pt x="993" y="73"/>
                  </a:cubicBezTo>
                  <a:cubicBezTo>
                    <a:pt x="993" y="55"/>
                    <a:pt x="982" y="47"/>
                    <a:pt x="962" y="41"/>
                  </a:cubicBezTo>
                  <a:cubicBezTo>
                    <a:pt x="945" y="37"/>
                    <a:pt x="941" y="34"/>
                    <a:pt x="941" y="27"/>
                  </a:cubicBezTo>
                  <a:cubicBezTo>
                    <a:pt x="941" y="21"/>
                    <a:pt x="946" y="17"/>
                    <a:pt x="956" y="17"/>
                  </a:cubicBezTo>
                  <a:cubicBezTo>
                    <a:pt x="965" y="17"/>
                    <a:pt x="973" y="20"/>
                    <a:pt x="981" y="26"/>
                  </a:cubicBezTo>
                  <a:cubicBezTo>
                    <a:pt x="990" y="11"/>
                    <a:pt x="990" y="11"/>
                    <a:pt x="990" y="11"/>
                  </a:cubicBezTo>
                  <a:moveTo>
                    <a:pt x="160" y="0"/>
                  </a:moveTo>
                  <a:cubicBezTo>
                    <a:pt x="148" y="0"/>
                    <a:pt x="138" y="6"/>
                    <a:pt x="130" y="16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7" y="23"/>
                    <a:pt x="144" y="18"/>
                    <a:pt x="152" y="18"/>
                  </a:cubicBezTo>
                  <a:cubicBezTo>
                    <a:pt x="160" y="18"/>
                    <a:pt x="164" y="21"/>
                    <a:pt x="164" y="34"/>
                  </a:cubicBezTo>
                  <a:cubicBezTo>
                    <a:pt x="164" y="102"/>
                    <a:pt x="164" y="102"/>
                    <a:pt x="164" y="102"/>
                  </a:cubicBezTo>
                  <a:cubicBezTo>
                    <a:pt x="188" y="102"/>
                    <a:pt x="188" y="102"/>
                    <a:pt x="188" y="102"/>
                  </a:cubicBezTo>
                  <a:cubicBezTo>
                    <a:pt x="188" y="30"/>
                    <a:pt x="188" y="30"/>
                    <a:pt x="188" y="30"/>
                  </a:cubicBezTo>
                  <a:cubicBezTo>
                    <a:pt x="188" y="11"/>
                    <a:pt x="178" y="0"/>
                    <a:pt x="160" y="0"/>
                  </a:cubicBezTo>
                  <a:moveTo>
                    <a:pt x="212" y="102"/>
                  </a:moveTo>
                  <a:cubicBezTo>
                    <a:pt x="236" y="102"/>
                    <a:pt x="236" y="102"/>
                    <a:pt x="236" y="102"/>
                  </a:cubicBezTo>
                  <a:cubicBezTo>
                    <a:pt x="236" y="2"/>
                    <a:pt x="236" y="2"/>
                    <a:pt x="236" y="2"/>
                  </a:cubicBezTo>
                  <a:cubicBezTo>
                    <a:pt x="212" y="2"/>
                    <a:pt x="212" y="2"/>
                    <a:pt x="212" y="2"/>
                  </a:cubicBezTo>
                  <a:lnTo>
                    <a:pt x="212" y="102"/>
                  </a:lnTo>
                  <a:close/>
                  <a:moveTo>
                    <a:pt x="311" y="102"/>
                  </a:moveTo>
                  <a:cubicBezTo>
                    <a:pt x="343" y="2"/>
                    <a:pt x="343" y="2"/>
                    <a:pt x="343" y="2"/>
                  </a:cubicBezTo>
                  <a:cubicBezTo>
                    <a:pt x="319" y="2"/>
                    <a:pt x="319" y="2"/>
                    <a:pt x="319" y="2"/>
                  </a:cubicBezTo>
                  <a:cubicBezTo>
                    <a:pt x="297" y="82"/>
                    <a:pt x="297" y="82"/>
                    <a:pt x="297" y="8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49" y="2"/>
                    <a:pt x="249" y="2"/>
                    <a:pt x="249" y="2"/>
                  </a:cubicBezTo>
                  <a:cubicBezTo>
                    <a:pt x="282" y="102"/>
                    <a:pt x="282" y="102"/>
                    <a:pt x="282" y="102"/>
                  </a:cubicBezTo>
                  <a:lnTo>
                    <a:pt x="311" y="102"/>
                  </a:lnTo>
                  <a:close/>
                  <a:moveTo>
                    <a:pt x="730" y="20"/>
                  </a:moveTo>
                  <a:cubicBezTo>
                    <a:pt x="732" y="2"/>
                    <a:pt x="732" y="2"/>
                    <a:pt x="732" y="2"/>
                  </a:cubicBezTo>
                  <a:cubicBezTo>
                    <a:pt x="655" y="2"/>
                    <a:pt x="655" y="2"/>
                    <a:pt x="655" y="2"/>
                  </a:cubicBezTo>
                  <a:cubicBezTo>
                    <a:pt x="655" y="20"/>
                    <a:pt x="655" y="20"/>
                    <a:pt x="655" y="20"/>
                  </a:cubicBezTo>
                  <a:cubicBezTo>
                    <a:pt x="681" y="20"/>
                    <a:pt x="681" y="20"/>
                    <a:pt x="681" y="20"/>
                  </a:cubicBezTo>
                  <a:cubicBezTo>
                    <a:pt x="681" y="102"/>
                    <a:pt x="681" y="102"/>
                    <a:pt x="681" y="102"/>
                  </a:cubicBezTo>
                  <a:cubicBezTo>
                    <a:pt x="705" y="102"/>
                    <a:pt x="705" y="102"/>
                    <a:pt x="705" y="102"/>
                  </a:cubicBezTo>
                  <a:cubicBezTo>
                    <a:pt x="705" y="20"/>
                    <a:pt x="705" y="20"/>
                    <a:pt x="705" y="20"/>
                  </a:cubicBezTo>
                  <a:lnTo>
                    <a:pt x="730" y="20"/>
                  </a:lnTo>
                  <a:close/>
                  <a:moveTo>
                    <a:pt x="415" y="19"/>
                  </a:moveTo>
                  <a:cubicBezTo>
                    <a:pt x="417" y="2"/>
                    <a:pt x="417" y="2"/>
                    <a:pt x="417" y="2"/>
                  </a:cubicBezTo>
                  <a:cubicBezTo>
                    <a:pt x="356" y="2"/>
                    <a:pt x="356" y="2"/>
                    <a:pt x="356" y="2"/>
                  </a:cubicBezTo>
                  <a:cubicBezTo>
                    <a:pt x="356" y="102"/>
                    <a:pt x="356" y="102"/>
                    <a:pt x="356" y="102"/>
                  </a:cubicBezTo>
                  <a:cubicBezTo>
                    <a:pt x="417" y="102"/>
                    <a:pt x="417" y="102"/>
                    <a:pt x="417" y="102"/>
                  </a:cubicBezTo>
                  <a:cubicBezTo>
                    <a:pt x="417" y="85"/>
                    <a:pt x="417" y="85"/>
                    <a:pt x="417" y="85"/>
                  </a:cubicBezTo>
                  <a:cubicBezTo>
                    <a:pt x="380" y="85"/>
                    <a:pt x="380" y="85"/>
                    <a:pt x="380" y="85"/>
                  </a:cubicBezTo>
                  <a:cubicBezTo>
                    <a:pt x="380" y="59"/>
                    <a:pt x="380" y="59"/>
                    <a:pt x="380" y="59"/>
                  </a:cubicBezTo>
                  <a:cubicBezTo>
                    <a:pt x="410" y="59"/>
                    <a:pt x="410" y="59"/>
                    <a:pt x="410" y="59"/>
                  </a:cubicBezTo>
                  <a:cubicBezTo>
                    <a:pt x="410" y="43"/>
                    <a:pt x="410" y="43"/>
                    <a:pt x="410" y="43"/>
                  </a:cubicBezTo>
                  <a:cubicBezTo>
                    <a:pt x="380" y="43"/>
                    <a:pt x="380" y="43"/>
                    <a:pt x="380" y="43"/>
                  </a:cubicBezTo>
                  <a:cubicBezTo>
                    <a:pt x="380" y="19"/>
                    <a:pt x="380" y="19"/>
                    <a:pt x="380" y="19"/>
                  </a:cubicBezTo>
                  <a:lnTo>
                    <a:pt x="415" y="19"/>
                  </a:lnTo>
                  <a:close/>
                  <a:moveTo>
                    <a:pt x="459" y="47"/>
                  </a:moveTo>
                  <a:cubicBezTo>
                    <a:pt x="459" y="18"/>
                    <a:pt x="459" y="18"/>
                    <a:pt x="459" y="18"/>
                  </a:cubicBezTo>
                  <a:cubicBezTo>
                    <a:pt x="468" y="18"/>
                    <a:pt x="468" y="18"/>
                    <a:pt x="468" y="18"/>
                  </a:cubicBezTo>
                  <a:cubicBezTo>
                    <a:pt x="480" y="18"/>
                    <a:pt x="485" y="23"/>
                    <a:pt x="485" y="32"/>
                  </a:cubicBezTo>
                  <a:cubicBezTo>
                    <a:pt x="485" y="43"/>
                    <a:pt x="480" y="47"/>
                    <a:pt x="469" y="47"/>
                  </a:cubicBezTo>
                  <a:lnTo>
                    <a:pt x="459" y="47"/>
                  </a:lnTo>
                  <a:close/>
                  <a:moveTo>
                    <a:pt x="469" y="64"/>
                  </a:moveTo>
                  <a:cubicBezTo>
                    <a:pt x="489" y="102"/>
                    <a:pt x="489" y="102"/>
                    <a:pt x="489" y="102"/>
                  </a:cubicBezTo>
                  <a:cubicBezTo>
                    <a:pt x="516" y="102"/>
                    <a:pt x="516" y="102"/>
                    <a:pt x="516" y="102"/>
                  </a:cubicBezTo>
                  <a:cubicBezTo>
                    <a:pt x="490" y="59"/>
                    <a:pt x="490" y="59"/>
                    <a:pt x="490" y="59"/>
                  </a:cubicBezTo>
                  <a:cubicBezTo>
                    <a:pt x="503" y="53"/>
                    <a:pt x="510" y="45"/>
                    <a:pt x="510" y="32"/>
                  </a:cubicBezTo>
                  <a:cubicBezTo>
                    <a:pt x="510" y="11"/>
                    <a:pt x="496" y="2"/>
                    <a:pt x="468" y="2"/>
                  </a:cubicBezTo>
                  <a:cubicBezTo>
                    <a:pt x="436" y="2"/>
                    <a:pt x="436" y="2"/>
                    <a:pt x="436" y="2"/>
                  </a:cubicBezTo>
                  <a:cubicBezTo>
                    <a:pt x="436" y="102"/>
                    <a:pt x="436" y="102"/>
                    <a:pt x="436" y="102"/>
                  </a:cubicBezTo>
                  <a:cubicBezTo>
                    <a:pt x="459" y="102"/>
                    <a:pt x="459" y="102"/>
                    <a:pt x="459" y="102"/>
                  </a:cubicBezTo>
                  <a:cubicBezTo>
                    <a:pt x="459" y="64"/>
                    <a:pt x="459" y="64"/>
                    <a:pt x="459" y="64"/>
                  </a:cubicBezTo>
                  <a:lnTo>
                    <a:pt x="469" y="64"/>
                  </a:lnTo>
                  <a:close/>
                  <a:moveTo>
                    <a:pt x="907" y="20"/>
                  </a:moveTo>
                  <a:cubicBezTo>
                    <a:pt x="910" y="2"/>
                    <a:pt x="910" y="2"/>
                    <a:pt x="910" y="2"/>
                  </a:cubicBezTo>
                  <a:cubicBezTo>
                    <a:pt x="833" y="2"/>
                    <a:pt x="833" y="2"/>
                    <a:pt x="833" y="2"/>
                  </a:cubicBezTo>
                  <a:cubicBezTo>
                    <a:pt x="833" y="20"/>
                    <a:pt x="833" y="20"/>
                    <a:pt x="833" y="20"/>
                  </a:cubicBezTo>
                  <a:cubicBezTo>
                    <a:pt x="859" y="20"/>
                    <a:pt x="859" y="20"/>
                    <a:pt x="859" y="20"/>
                  </a:cubicBezTo>
                  <a:cubicBezTo>
                    <a:pt x="859" y="102"/>
                    <a:pt x="859" y="102"/>
                    <a:pt x="859" y="102"/>
                  </a:cubicBezTo>
                  <a:cubicBezTo>
                    <a:pt x="883" y="102"/>
                    <a:pt x="883" y="102"/>
                    <a:pt x="883" y="102"/>
                  </a:cubicBezTo>
                  <a:cubicBezTo>
                    <a:pt x="883" y="20"/>
                    <a:pt x="883" y="20"/>
                    <a:pt x="883" y="20"/>
                  </a:cubicBezTo>
                  <a:lnTo>
                    <a:pt x="907" y="20"/>
                  </a:lnTo>
                  <a:close/>
                  <a:moveTo>
                    <a:pt x="792" y="63"/>
                  </a:moveTo>
                  <a:cubicBezTo>
                    <a:pt x="771" y="63"/>
                    <a:pt x="771" y="63"/>
                    <a:pt x="771" y="63"/>
                  </a:cubicBezTo>
                  <a:cubicBezTo>
                    <a:pt x="781" y="19"/>
                    <a:pt x="781" y="19"/>
                    <a:pt x="781" y="19"/>
                  </a:cubicBezTo>
                  <a:lnTo>
                    <a:pt x="792" y="63"/>
                  </a:lnTo>
                  <a:close/>
                  <a:moveTo>
                    <a:pt x="796" y="80"/>
                  </a:moveTo>
                  <a:cubicBezTo>
                    <a:pt x="801" y="102"/>
                    <a:pt x="801" y="102"/>
                    <a:pt x="801" y="102"/>
                  </a:cubicBezTo>
                  <a:cubicBezTo>
                    <a:pt x="826" y="102"/>
                    <a:pt x="826" y="102"/>
                    <a:pt x="826" y="102"/>
                  </a:cubicBezTo>
                  <a:cubicBezTo>
                    <a:pt x="796" y="2"/>
                    <a:pt x="796" y="2"/>
                    <a:pt x="796" y="2"/>
                  </a:cubicBezTo>
                  <a:cubicBezTo>
                    <a:pt x="767" y="2"/>
                    <a:pt x="767" y="2"/>
                    <a:pt x="767" y="2"/>
                  </a:cubicBezTo>
                  <a:cubicBezTo>
                    <a:pt x="737" y="102"/>
                    <a:pt x="737" y="102"/>
                    <a:pt x="737" y="102"/>
                  </a:cubicBezTo>
                  <a:cubicBezTo>
                    <a:pt x="762" y="102"/>
                    <a:pt x="762" y="102"/>
                    <a:pt x="762" y="102"/>
                  </a:cubicBezTo>
                  <a:cubicBezTo>
                    <a:pt x="767" y="80"/>
                    <a:pt x="767" y="80"/>
                    <a:pt x="767" y="80"/>
                  </a:cubicBezTo>
                  <a:lnTo>
                    <a:pt x="796" y="80"/>
                  </a:lnTo>
                  <a:close/>
                  <a:moveTo>
                    <a:pt x="740" y="2"/>
                  </a:moveTo>
                  <a:cubicBezTo>
                    <a:pt x="740" y="20"/>
                    <a:pt x="740" y="20"/>
                    <a:pt x="740" y="20"/>
                  </a:cubicBezTo>
                  <a:cubicBezTo>
                    <a:pt x="754" y="20"/>
                    <a:pt x="754" y="20"/>
                    <a:pt x="754" y="20"/>
                  </a:cubicBezTo>
                  <a:cubicBezTo>
                    <a:pt x="757" y="2"/>
                    <a:pt x="757" y="2"/>
                    <a:pt x="757" y="2"/>
                  </a:cubicBezTo>
                  <a:lnTo>
                    <a:pt x="740" y="2"/>
                  </a:lnTo>
                  <a:close/>
                  <a:moveTo>
                    <a:pt x="809" y="2"/>
                  </a:moveTo>
                  <a:cubicBezTo>
                    <a:pt x="809" y="20"/>
                    <a:pt x="809" y="20"/>
                    <a:pt x="809" y="20"/>
                  </a:cubicBezTo>
                  <a:cubicBezTo>
                    <a:pt x="824" y="20"/>
                    <a:pt x="824" y="20"/>
                    <a:pt x="824" y="20"/>
                  </a:cubicBezTo>
                  <a:cubicBezTo>
                    <a:pt x="826" y="2"/>
                    <a:pt x="826" y="2"/>
                    <a:pt x="826" y="2"/>
                  </a:cubicBezTo>
                  <a:lnTo>
                    <a:pt x="809" y="2"/>
                  </a:lnTo>
                  <a:close/>
                  <a:moveTo>
                    <a:pt x="283" y="237"/>
                  </a:moveTo>
                  <a:cubicBezTo>
                    <a:pt x="307" y="237"/>
                    <a:pt x="307" y="237"/>
                    <a:pt x="307" y="237"/>
                  </a:cubicBezTo>
                  <a:cubicBezTo>
                    <a:pt x="307" y="164"/>
                    <a:pt x="307" y="164"/>
                    <a:pt x="307" y="164"/>
                  </a:cubicBezTo>
                  <a:cubicBezTo>
                    <a:pt x="307" y="146"/>
                    <a:pt x="298" y="135"/>
                    <a:pt x="280" y="135"/>
                  </a:cubicBezTo>
                  <a:cubicBezTo>
                    <a:pt x="268" y="135"/>
                    <a:pt x="257" y="140"/>
                    <a:pt x="249" y="150"/>
                  </a:cubicBezTo>
                  <a:cubicBezTo>
                    <a:pt x="247" y="137"/>
                    <a:pt x="247" y="137"/>
                    <a:pt x="247" y="13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6" y="237"/>
                    <a:pt x="226" y="237"/>
                    <a:pt x="226" y="237"/>
                  </a:cubicBezTo>
                  <a:cubicBezTo>
                    <a:pt x="250" y="237"/>
                    <a:pt x="250" y="237"/>
                    <a:pt x="250" y="237"/>
                  </a:cubicBezTo>
                  <a:cubicBezTo>
                    <a:pt x="250" y="167"/>
                    <a:pt x="250" y="167"/>
                    <a:pt x="250" y="167"/>
                  </a:cubicBezTo>
                  <a:cubicBezTo>
                    <a:pt x="256" y="159"/>
                    <a:pt x="262" y="153"/>
                    <a:pt x="271" y="153"/>
                  </a:cubicBezTo>
                  <a:cubicBezTo>
                    <a:pt x="279" y="153"/>
                    <a:pt x="283" y="157"/>
                    <a:pt x="283" y="167"/>
                  </a:cubicBezTo>
                  <a:lnTo>
                    <a:pt x="283" y="237"/>
                  </a:lnTo>
                  <a:close/>
                  <a:moveTo>
                    <a:pt x="609" y="237"/>
                  </a:moveTo>
                  <a:cubicBezTo>
                    <a:pt x="609" y="166"/>
                    <a:pt x="609" y="166"/>
                    <a:pt x="609" y="166"/>
                  </a:cubicBezTo>
                  <a:cubicBezTo>
                    <a:pt x="614" y="159"/>
                    <a:pt x="621" y="153"/>
                    <a:pt x="628" y="153"/>
                  </a:cubicBezTo>
                  <a:cubicBezTo>
                    <a:pt x="635" y="153"/>
                    <a:pt x="639" y="157"/>
                    <a:pt x="639" y="167"/>
                  </a:cubicBezTo>
                  <a:cubicBezTo>
                    <a:pt x="639" y="237"/>
                    <a:pt x="639" y="237"/>
                    <a:pt x="639" y="237"/>
                  </a:cubicBezTo>
                  <a:cubicBezTo>
                    <a:pt x="663" y="237"/>
                    <a:pt x="663" y="237"/>
                    <a:pt x="663" y="237"/>
                  </a:cubicBezTo>
                  <a:cubicBezTo>
                    <a:pt x="663" y="166"/>
                    <a:pt x="663" y="166"/>
                    <a:pt x="663" y="166"/>
                  </a:cubicBezTo>
                  <a:cubicBezTo>
                    <a:pt x="668" y="159"/>
                    <a:pt x="674" y="153"/>
                    <a:pt x="682" y="153"/>
                  </a:cubicBezTo>
                  <a:cubicBezTo>
                    <a:pt x="689" y="153"/>
                    <a:pt x="692" y="157"/>
                    <a:pt x="692" y="167"/>
                  </a:cubicBezTo>
                  <a:cubicBezTo>
                    <a:pt x="692" y="237"/>
                    <a:pt x="692" y="237"/>
                    <a:pt x="692" y="237"/>
                  </a:cubicBezTo>
                  <a:cubicBezTo>
                    <a:pt x="716" y="237"/>
                    <a:pt x="716" y="237"/>
                    <a:pt x="716" y="237"/>
                  </a:cubicBezTo>
                  <a:cubicBezTo>
                    <a:pt x="716" y="164"/>
                    <a:pt x="716" y="164"/>
                    <a:pt x="716" y="164"/>
                  </a:cubicBezTo>
                  <a:cubicBezTo>
                    <a:pt x="716" y="146"/>
                    <a:pt x="708" y="135"/>
                    <a:pt x="690" y="135"/>
                  </a:cubicBezTo>
                  <a:cubicBezTo>
                    <a:pt x="680" y="135"/>
                    <a:pt x="669" y="140"/>
                    <a:pt x="660" y="150"/>
                  </a:cubicBezTo>
                  <a:cubicBezTo>
                    <a:pt x="657" y="140"/>
                    <a:pt x="649" y="135"/>
                    <a:pt x="636" y="135"/>
                  </a:cubicBezTo>
                  <a:cubicBezTo>
                    <a:pt x="626" y="135"/>
                    <a:pt x="616" y="140"/>
                    <a:pt x="607" y="150"/>
                  </a:cubicBezTo>
                  <a:cubicBezTo>
                    <a:pt x="606" y="137"/>
                    <a:pt x="606" y="137"/>
                    <a:pt x="606" y="137"/>
                  </a:cubicBezTo>
                  <a:cubicBezTo>
                    <a:pt x="585" y="137"/>
                    <a:pt x="585" y="137"/>
                    <a:pt x="585" y="137"/>
                  </a:cubicBezTo>
                  <a:cubicBezTo>
                    <a:pt x="585" y="237"/>
                    <a:pt x="585" y="237"/>
                    <a:pt x="585" y="237"/>
                  </a:cubicBezTo>
                  <a:lnTo>
                    <a:pt x="609" y="237"/>
                  </a:lnTo>
                  <a:close/>
                  <a:moveTo>
                    <a:pt x="331" y="237"/>
                  </a:moveTo>
                  <a:cubicBezTo>
                    <a:pt x="355" y="237"/>
                    <a:pt x="355" y="237"/>
                    <a:pt x="355" y="237"/>
                  </a:cubicBezTo>
                  <a:cubicBezTo>
                    <a:pt x="355" y="137"/>
                    <a:pt x="355" y="137"/>
                    <a:pt x="355" y="137"/>
                  </a:cubicBezTo>
                  <a:cubicBezTo>
                    <a:pt x="331" y="137"/>
                    <a:pt x="331" y="137"/>
                    <a:pt x="331" y="137"/>
                  </a:cubicBezTo>
                  <a:lnTo>
                    <a:pt x="331" y="237"/>
                  </a:lnTo>
                  <a:close/>
                  <a:moveTo>
                    <a:pt x="0" y="237"/>
                  </a:moveTo>
                  <a:cubicBezTo>
                    <a:pt x="24" y="237"/>
                    <a:pt x="24" y="237"/>
                    <a:pt x="24" y="237"/>
                  </a:cubicBezTo>
                  <a:cubicBezTo>
                    <a:pt x="24" y="137"/>
                    <a:pt x="24" y="137"/>
                    <a:pt x="24" y="137"/>
                  </a:cubicBezTo>
                  <a:cubicBezTo>
                    <a:pt x="0" y="137"/>
                    <a:pt x="0" y="137"/>
                    <a:pt x="0" y="137"/>
                  </a:cubicBezTo>
                  <a:lnTo>
                    <a:pt x="0" y="237"/>
                  </a:lnTo>
                  <a:close/>
                  <a:moveTo>
                    <a:pt x="84" y="137"/>
                  </a:moveTo>
                  <a:cubicBezTo>
                    <a:pt x="59" y="137"/>
                    <a:pt x="59" y="137"/>
                    <a:pt x="59" y="137"/>
                  </a:cubicBezTo>
                  <a:cubicBezTo>
                    <a:pt x="25" y="182"/>
                    <a:pt x="25" y="182"/>
                    <a:pt x="25" y="182"/>
                  </a:cubicBezTo>
                  <a:cubicBezTo>
                    <a:pt x="59" y="237"/>
                    <a:pt x="59" y="237"/>
                    <a:pt x="59" y="237"/>
                  </a:cubicBezTo>
                  <a:cubicBezTo>
                    <a:pt x="86" y="237"/>
                    <a:pt x="86" y="237"/>
                    <a:pt x="86" y="237"/>
                  </a:cubicBezTo>
                  <a:cubicBezTo>
                    <a:pt x="50" y="181"/>
                    <a:pt x="50" y="181"/>
                    <a:pt x="50" y="181"/>
                  </a:cubicBezTo>
                  <a:lnTo>
                    <a:pt x="84" y="137"/>
                  </a:lnTo>
                  <a:close/>
                  <a:moveTo>
                    <a:pt x="125" y="217"/>
                  </a:moveTo>
                  <a:cubicBezTo>
                    <a:pt x="125" y="137"/>
                    <a:pt x="125" y="137"/>
                    <a:pt x="125" y="137"/>
                  </a:cubicBezTo>
                  <a:cubicBezTo>
                    <a:pt x="101" y="137"/>
                    <a:pt x="101" y="137"/>
                    <a:pt x="101" y="137"/>
                  </a:cubicBezTo>
                  <a:cubicBezTo>
                    <a:pt x="101" y="237"/>
                    <a:pt x="101" y="237"/>
                    <a:pt x="101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59" y="217"/>
                    <a:pt x="159" y="217"/>
                    <a:pt x="159" y="217"/>
                  </a:cubicBezTo>
                  <a:lnTo>
                    <a:pt x="125" y="217"/>
                  </a:lnTo>
                  <a:close/>
                  <a:moveTo>
                    <a:pt x="177" y="237"/>
                  </a:moveTo>
                  <a:cubicBezTo>
                    <a:pt x="201" y="237"/>
                    <a:pt x="201" y="237"/>
                    <a:pt x="201" y="237"/>
                  </a:cubicBezTo>
                  <a:cubicBezTo>
                    <a:pt x="201" y="137"/>
                    <a:pt x="201" y="137"/>
                    <a:pt x="201" y="137"/>
                  </a:cubicBezTo>
                  <a:cubicBezTo>
                    <a:pt x="177" y="137"/>
                    <a:pt x="177" y="137"/>
                    <a:pt x="177" y="137"/>
                  </a:cubicBezTo>
                  <a:lnTo>
                    <a:pt x="177" y="237"/>
                  </a:lnTo>
                  <a:close/>
                  <a:moveTo>
                    <a:pt x="380" y="237"/>
                  </a:moveTo>
                  <a:cubicBezTo>
                    <a:pt x="404" y="237"/>
                    <a:pt x="404" y="237"/>
                    <a:pt x="404" y="237"/>
                  </a:cubicBezTo>
                  <a:cubicBezTo>
                    <a:pt x="404" y="137"/>
                    <a:pt x="404" y="137"/>
                    <a:pt x="404" y="137"/>
                  </a:cubicBezTo>
                  <a:cubicBezTo>
                    <a:pt x="380" y="137"/>
                    <a:pt x="380" y="137"/>
                    <a:pt x="380" y="137"/>
                  </a:cubicBezTo>
                  <a:lnTo>
                    <a:pt x="380" y="237"/>
                  </a:lnTo>
                  <a:close/>
                  <a:moveTo>
                    <a:pt x="464" y="137"/>
                  </a:moveTo>
                  <a:cubicBezTo>
                    <a:pt x="439" y="137"/>
                    <a:pt x="439" y="137"/>
                    <a:pt x="439" y="137"/>
                  </a:cubicBezTo>
                  <a:cubicBezTo>
                    <a:pt x="405" y="182"/>
                    <a:pt x="405" y="182"/>
                    <a:pt x="405" y="182"/>
                  </a:cubicBezTo>
                  <a:cubicBezTo>
                    <a:pt x="439" y="237"/>
                    <a:pt x="439" y="237"/>
                    <a:pt x="439" y="237"/>
                  </a:cubicBezTo>
                  <a:cubicBezTo>
                    <a:pt x="467" y="237"/>
                    <a:pt x="467" y="237"/>
                    <a:pt x="467" y="237"/>
                  </a:cubicBezTo>
                  <a:cubicBezTo>
                    <a:pt x="430" y="181"/>
                    <a:pt x="430" y="181"/>
                    <a:pt x="430" y="181"/>
                  </a:cubicBezTo>
                  <a:lnTo>
                    <a:pt x="464" y="137"/>
                  </a:lnTo>
                  <a:close/>
                  <a:moveTo>
                    <a:pt x="538" y="137"/>
                  </a:moveTo>
                  <a:cubicBezTo>
                    <a:pt x="538" y="192"/>
                    <a:pt x="538" y="192"/>
                    <a:pt x="538" y="192"/>
                  </a:cubicBezTo>
                  <a:cubicBezTo>
                    <a:pt x="538" y="211"/>
                    <a:pt x="535" y="220"/>
                    <a:pt x="519" y="220"/>
                  </a:cubicBezTo>
                  <a:cubicBezTo>
                    <a:pt x="504" y="220"/>
                    <a:pt x="501" y="211"/>
                    <a:pt x="501" y="192"/>
                  </a:cubicBezTo>
                  <a:cubicBezTo>
                    <a:pt x="501" y="137"/>
                    <a:pt x="501" y="137"/>
                    <a:pt x="501" y="137"/>
                  </a:cubicBezTo>
                  <a:cubicBezTo>
                    <a:pt x="477" y="137"/>
                    <a:pt x="477" y="137"/>
                    <a:pt x="477" y="137"/>
                  </a:cubicBezTo>
                  <a:cubicBezTo>
                    <a:pt x="477" y="193"/>
                    <a:pt x="477" y="193"/>
                    <a:pt x="477" y="193"/>
                  </a:cubicBezTo>
                  <a:cubicBezTo>
                    <a:pt x="477" y="220"/>
                    <a:pt x="489" y="239"/>
                    <a:pt x="519" y="239"/>
                  </a:cubicBezTo>
                  <a:cubicBezTo>
                    <a:pt x="550" y="239"/>
                    <a:pt x="562" y="220"/>
                    <a:pt x="562" y="193"/>
                  </a:cubicBezTo>
                  <a:cubicBezTo>
                    <a:pt x="562" y="137"/>
                    <a:pt x="562" y="137"/>
                    <a:pt x="562" y="137"/>
                  </a:cubicBezTo>
                  <a:lnTo>
                    <a:pt x="538" y="137"/>
                  </a:lnTo>
                  <a:close/>
                </a:path>
              </a:pathLst>
            </a:custGeom>
            <a:solidFill>
              <a:srgbClr val="0054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72"/>
            <p:cNvSpPr/>
            <p:nvPr/>
          </p:nvSpPr>
          <p:spPr>
            <a:xfrm>
              <a:off x="425" y="740"/>
              <a:ext cx="425" cy="567"/>
            </a:xfrm>
            <a:custGeom>
              <a:avLst/>
              <a:gdLst/>
              <a:ahLst/>
              <a:cxnLst/>
              <a:rect l="l" t="t" r="r" b="b"/>
              <a:pathLst>
                <a:path w="425" h="567" extrusionOk="0">
                  <a:moveTo>
                    <a:pt x="0" y="567"/>
                  </a:moveTo>
                  <a:lnTo>
                    <a:pt x="0" y="247"/>
                  </a:lnTo>
                  <a:lnTo>
                    <a:pt x="425" y="0"/>
                  </a:lnTo>
                  <a:lnTo>
                    <a:pt x="425" y="320"/>
                  </a:lnTo>
                  <a:lnTo>
                    <a:pt x="0" y="567"/>
                  </a:lnTo>
                  <a:close/>
                </a:path>
              </a:pathLst>
            </a:custGeom>
            <a:solidFill>
              <a:srgbClr val="8AD5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72"/>
            <p:cNvSpPr/>
            <p:nvPr/>
          </p:nvSpPr>
          <p:spPr>
            <a:xfrm>
              <a:off x="0" y="740"/>
              <a:ext cx="425" cy="567"/>
            </a:xfrm>
            <a:custGeom>
              <a:avLst/>
              <a:gdLst/>
              <a:ahLst/>
              <a:cxnLst/>
              <a:rect l="l" t="t" r="r" b="b"/>
              <a:pathLst>
                <a:path w="425" h="567" extrusionOk="0">
                  <a:moveTo>
                    <a:pt x="0" y="0"/>
                  </a:moveTo>
                  <a:lnTo>
                    <a:pt x="0" y="320"/>
                  </a:lnTo>
                  <a:lnTo>
                    <a:pt x="425" y="567"/>
                  </a:lnTo>
                  <a:lnTo>
                    <a:pt x="425" y="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CE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72"/>
            <p:cNvSpPr/>
            <p:nvPr/>
          </p:nvSpPr>
          <p:spPr>
            <a:xfrm>
              <a:off x="0" y="1144"/>
              <a:ext cx="425" cy="404"/>
            </a:xfrm>
            <a:custGeom>
              <a:avLst/>
              <a:gdLst/>
              <a:ahLst/>
              <a:cxnLst/>
              <a:rect l="l" t="t" r="r" b="b"/>
              <a:pathLst>
                <a:path w="425" h="404" extrusionOk="0">
                  <a:moveTo>
                    <a:pt x="0" y="404"/>
                  </a:moveTo>
                  <a:lnTo>
                    <a:pt x="0" y="84"/>
                  </a:lnTo>
                  <a:lnTo>
                    <a:pt x="147" y="0"/>
                  </a:lnTo>
                  <a:lnTo>
                    <a:pt x="425" y="163"/>
                  </a:lnTo>
                  <a:lnTo>
                    <a:pt x="0" y="404"/>
                  </a:lnTo>
                  <a:close/>
                </a:path>
              </a:pathLst>
            </a:custGeom>
            <a:solidFill>
              <a:srgbClr val="0054A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" name="Google Shape;206;p72"/>
          <p:cNvSpPr txBox="1">
            <a:spLocks noGrp="1"/>
          </p:cNvSpPr>
          <p:nvPr>
            <p:ph type="ctrTitle"/>
          </p:nvPr>
        </p:nvSpPr>
        <p:spPr>
          <a:xfrm>
            <a:off x="4175787" y="1725085"/>
            <a:ext cx="7680853" cy="1204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72"/>
          <p:cNvSpPr txBox="1">
            <a:spLocks noGrp="1"/>
          </p:cNvSpPr>
          <p:nvPr>
            <p:ph type="subTitle" idx="1"/>
          </p:nvPr>
        </p:nvSpPr>
        <p:spPr>
          <a:xfrm>
            <a:off x="4175794" y="3107985"/>
            <a:ext cx="7680852" cy="1094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25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25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700"/>
              </a:spcBef>
              <a:spcAft>
                <a:spcPts val="1700"/>
              </a:spcAft>
              <a:buSzPts val="225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8" name="Google Shape;208;p72"/>
          <p:cNvSpPr txBox="1">
            <a:spLocks noGrp="1"/>
          </p:cNvSpPr>
          <p:nvPr>
            <p:ph type="body" idx="2"/>
          </p:nvPr>
        </p:nvSpPr>
        <p:spPr>
          <a:xfrm>
            <a:off x="4175787" y="492107"/>
            <a:ext cx="768085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78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marL="914354" lvl="1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2pPr>
            <a:lvl3pPr marL="1371532" lvl="2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3pPr>
            <a:lvl4pPr marL="1828709" lvl="3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4pPr>
            <a:lvl5pPr marL="2285886" lvl="4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5pPr>
            <a:lvl6pPr marL="2743062" lvl="5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6pPr>
            <a:lvl7pPr marL="3200240" lvl="6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7pPr>
            <a:lvl8pPr marL="3657418" lvl="7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8pPr>
            <a:lvl9pPr marL="4114594" lvl="8" indent="-342882" algn="l">
              <a:lnSpc>
                <a:spcPct val="100000"/>
              </a:lnSpc>
              <a:spcBef>
                <a:spcPts val="1700"/>
              </a:spcBef>
              <a:spcAft>
                <a:spcPts val="1700"/>
              </a:spcAft>
              <a:buSzPts val="1800"/>
              <a:buChar char="!"/>
              <a:defRPr/>
            </a:lvl9pPr>
          </a:lstStyle>
          <a:p>
            <a:endParaRPr/>
          </a:p>
        </p:txBody>
      </p:sp>
      <p:sp>
        <p:nvSpPr>
          <p:cNvPr id="209" name="Google Shape;209;p72"/>
          <p:cNvSpPr txBox="1">
            <a:spLocks noGrp="1"/>
          </p:cNvSpPr>
          <p:nvPr>
            <p:ph type="body" idx="3"/>
          </p:nvPr>
        </p:nvSpPr>
        <p:spPr>
          <a:xfrm>
            <a:off x="4175787" y="780139"/>
            <a:ext cx="768085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78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 b="0">
                <a:solidFill>
                  <a:schemeClr val="accent1"/>
                </a:solidFill>
              </a:defRPr>
            </a:lvl1pPr>
            <a:lvl2pPr marL="914354" lvl="1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2pPr>
            <a:lvl3pPr marL="1371532" lvl="2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3pPr>
            <a:lvl4pPr marL="1828709" lvl="3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4pPr>
            <a:lvl5pPr marL="2285886" lvl="4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5pPr>
            <a:lvl6pPr marL="2743062" lvl="5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6pPr>
            <a:lvl7pPr marL="3200240" lvl="6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7pPr>
            <a:lvl8pPr marL="3657418" lvl="7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8pPr>
            <a:lvl9pPr marL="4114594" lvl="8" indent="-342882" algn="l">
              <a:lnSpc>
                <a:spcPct val="100000"/>
              </a:lnSpc>
              <a:spcBef>
                <a:spcPts val="1700"/>
              </a:spcBef>
              <a:spcAft>
                <a:spcPts val="1700"/>
              </a:spcAft>
              <a:buSzPts val="1800"/>
              <a:buChar char="!"/>
              <a:defRPr/>
            </a:lvl9pPr>
          </a:lstStyle>
          <a:p>
            <a:endParaRPr/>
          </a:p>
        </p:txBody>
      </p:sp>
      <p:sp>
        <p:nvSpPr>
          <p:cNvPr id="210" name="Google Shape;210;p72"/>
          <p:cNvSpPr txBox="1">
            <a:spLocks noGrp="1"/>
          </p:cNvSpPr>
          <p:nvPr>
            <p:ph type="body" idx="4"/>
          </p:nvPr>
        </p:nvSpPr>
        <p:spPr>
          <a:xfrm>
            <a:off x="4175787" y="5066587"/>
            <a:ext cx="768085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78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</a:defRPr>
            </a:lvl1pPr>
            <a:lvl2pPr marL="914354" lvl="1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2pPr>
            <a:lvl3pPr marL="1371532" lvl="2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3pPr>
            <a:lvl4pPr marL="1828709" lvl="3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4pPr>
            <a:lvl5pPr marL="2285886" lvl="4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5pPr>
            <a:lvl6pPr marL="2743062" lvl="5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6pPr>
            <a:lvl7pPr marL="3200240" lvl="6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7pPr>
            <a:lvl8pPr marL="3657418" lvl="7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8pPr>
            <a:lvl9pPr marL="4114594" lvl="8" indent="-342882" algn="l">
              <a:lnSpc>
                <a:spcPct val="100000"/>
              </a:lnSpc>
              <a:spcBef>
                <a:spcPts val="1700"/>
              </a:spcBef>
              <a:spcAft>
                <a:spcPts val="1700"/>
              </a:spcAft>
              <a:buSzPts val="1800"/>
              <a:buChar char="!"/>
              <a:defRPr/>
            </a:lvl9pPr>
          </a:lstStyle>
          <a:p>
            <a:endParaRPr/>
          </a:p>
        </p:txBody>
      </p:sp>
      <p:sp>
        <p:nvSpPr>
          <p:cNvPr id="211" name="Google Shape;211;p72"/>
          <p:cNvSpPr txBox="1">
            <a:spLocks noGrp="1"/>
          </p:cNvSpPr>
          <p:nvPr>
            <p:ph type="body" idx="5"/>
          </p:nvPr>
        </p:nvSpPr>
        <p:spPr>
          <a:xfrm>
            <a:off x="4175787" y="5426627"/>
            <a:ext cx="7680853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78" lvl="0" indent="-228589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</a:defRPr>
            </a:lvl1pPr>
            <a:lvl2pPr marL="914354" lvl="1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2pPr>
            <a:lvl3pPr marL="1371532" lvl="2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3pPr>
            <a:lvl4pPr marL="1828709" lvl="3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4pPr>
            <a:lvl5pPr marL="2285886" lvl="4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5pPr>
            <a:lvl6pPr marL="2743062" lvl="5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6pPr>
            <a:lvl7pPr marL="3200240" lvl="6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7pPr>
            <a:lvl8pPr marL="3657418" lvl="7" indent="-342882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800"/>
              <a:buChar char="!"/>
              <a:defRPr/>
            </a:lvl8pPr>
            <a:lvl9pPr marL="4114594" lvl="8" indent="-342882" algn="l">
              <a:lnSpc>
                <a:spcPct val="100000"/>
              </a:lnSpc>
              <a:spcBef>
                <a:spcPts val="1700"/>
              </a:spcBef>
              <a:spcAft>
                <a:spcPts val="1700"/>
              </a:spcAft>
              <a:buSzPts val="1800"/>
              <a:buChar char="!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9192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i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1800" dirty="0">
              <a:latin typeface="Arial" panose="020B0604020202020204" pitchFamily="34" charset="0"/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3483124-93A7-2B7D-1FE9-D10F8EAA7E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4434" y="1825625"/>
            <a:ext cx="11209334" cy="4351338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None/>
              <a:defRPr sz="30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oder Aufzählung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D838D0-4DBF-AF14-42E7-CA86B8C661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4800" y="146357"/>
            <a:ext cx="11209334" cy="611881"/>
          </a:xfrm>
          <a:noFill/>
        </p:spPr>
        <p:txBody>
          <a:bodyPr rtlCol="0" anchor="t" anchorCtr="0">
            <a:normAutofit/>
          </a:bodyPr>
          <a:lstStyle>
            <a:lvl1pPr>
              <a:defRPr sz="34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rtl="0"/>
            <a:r>
              <a:rPr lang="de-AT" dirty="0"/>
              <a:t>Folientitel</a:t>
            </a:r>
            <a:endParaRPr lang="de-DE" dirty="0"/>
          </a:p>
        </p:txBody>
      </p:sp>
      <p:sp>
        <p:nvSpPr>
          <p:cNvPr id="3" name="Inhaltsplatzhalter 12">
            <a:extLst>
              <a:ext uri="{FF2B5EF4-FFF2-40B4-BE49-F238E27FC236}">
                <a16:creationId xmlns:a16="http://schemas.microsoft.com/office/drawing/2014/main" id="{721B1E8D-BFA4-A424-3C52-2AED3726BDB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4434" y="800279"/>
            <a:ext cx="11209334" cy="501045"/>
          </a:xfrm>
        </p:spPr>
        <p:txBody>
          <a:bodyPr>
            <a:noAutofit/>
          </a:bodyPr>
          <a:lstStyle>
            <a:lvl1pPr marL="0" indent="0">
              <a:buFontTx/>
              <a:buNone/>
              <a:defRPr lang="de-DE" sz="1800" b="0" i="1" dirty="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r>
              <a:rPr lang="de-DE" dirty="0"/>
              <a:t>Erstautor et al., Journal. Jahr; Volume: Seiten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20F8F73-8F6C-D3BF-A6BB-A85E452FFAA6}"/>
              </a:ext>
            </a:extLst>
          </p:cNvPr>
          <p:cNvSpPr/>
          <p:nvPr userDrawn="1"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51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236DC-8041-880F-BD36-46F397654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5066D88-8907-BEA8-36FC-AB8B968272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E854322-685A-EE8D-EB3F-914C27CF3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513389-ED4E-A12D-7C54-228BC1E4C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8A3162E-A525-EF1A-9F7F-CD744AA2E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6F71C1-E986-BE4D-0BC3-0D25BD85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160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A59807-1E3D-859D-BD4B-CD90E262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7C71C4-5807-B8B1-B2EC-29B90AACB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D46CA5E-D7C0-A486-49F5-25481599E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593778E-504D-E41E-96D9-2335A47A1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45BB3A6-7BF6-B0A1-96BA-B7F0E55A1D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14E1B38-A980-CBC4-80EE-C67BBC0A6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58238B-E043-9012-E614-EF30F5AB1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F63C1C-811E-9EC9-194E-531A6191B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71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B30919-BE50-528C-F0C4-BD3B8F59A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4408D77-779B-02DC-9EE3-0BFC0734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3B6F3C5-7A52-984B-25D0-D838916F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9902B4-AA95-F9F5-F35B-41275EF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4880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7175B7-E56F-D137-A2EA-023570ACC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06EB66-51EF-A4E9-C908-1EBE8C213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D3A8C1-5C41-FA55-BB3B-E1AB63960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807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EFF80-BC27-20D4-BB9A-F6637EC42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39A690-C242-0DD4-E6C7-8A057ADD0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9A133F-6D30-A9D0-923C-5013CFE10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97D7DE-A744-EBE0-71BA-B300DF33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CFCF3B-6D49-6A81-B9EC-6E6BA1039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DC7C22B-68B4-DAE1-E3BA-07E759FAC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75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E7336A-4FCE-8CFB-16C9-A3A661190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4A15E1A-3F02-F71D-D658-EAFEE086A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13C98C-1234-33E0-1E47-1AF9A1A62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CD1C284-197E-7553-1DB6-1FA8222C0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DD789DF-60D1-75A0-77E9-E08814368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9B94E8A-D2A8-A5C9-EA52-C83478DC3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931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FF79D3B-A7AC-E89F-9804-E19CB4535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0B4B09A-7CB1-5EB5-C358-F8F888AC8E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84FAE2-378E-C04D-CEDC-39C7C39E2A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33C1-2B4D-544E-A5DF-94B76E569EAF}" type="datetimeFigureOut">
              <a:rPr lang="de-DE" smtClean="0"/>
              <a:t>17.10.2025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5CEF323-E61D-6286-7DD2-11E212D78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D7A6E8-179D-FF96-0801-0D4338241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2B219-AAF4-A744-8A86-69C848B2CBC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24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0" y="115889"/>
            <a:ext cx="12192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719667" y="1557342"/>
            <a:ext cx="11025717" cy="508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1028" name="Grafik 59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6021" y="6629403"/>
            <a:ext cx="1085849" cy="20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21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1"/>
          </a:solidFill>
          <a:latin typeface="Arial"/>
          <a:ea typeface="ＭＳ Ｐゴシック" charset="0"/>
          <a:cs typeface="Arial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Tahoma" charset="0"/>
          <a:ea typeface="ＭＳ Ｐゴシック" charset="0"/>
          <a:cs typeface="ＭＳ Ｐゴシック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Tahoma" charset="0"/>
          <a:ea typeface="ＭＳ Ｐゴシック" charset="0"/>
          <a:cs typeface="ＭＳ Ｐゴシック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Tahoma" charset="0"/>
          <a:ea typeface="ＭＳ Ｐゴシック" charset="0"/>
          <a:cs typeface="ＭＳ Ｐゴシック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accent1"/>
          </a:solidFill>
          <a:latin typeface="Tahoma" charset="0"/>
          <a:ea typeface="ＭＳ Ｐゴシック" charset="0"/>
          <a:cs typeface="ＭＳ Ｐゴシック" charset="0"/>
        </a:defRPr>
      </a:lvl9pPr>
    </p:titleStyle>
    <p:bodyStyle>
      <a:lvl1pPr marL="342891" indent="-342891" algn="l" rtl="0" eaLnBrk="1" fontAlgn="base" hangingPunct="1">
        <a:spcBef>
          <a:spcPct val="0"/>
        </a:spcBef>
        <a:spcAft>
          <a:spcPts val="1700"/>
        </a:spcAft>
        <a:buFont typeface="Arial" charset="0"/>
        <a:defRPr sz="22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304792" indent="-304792" algn="l" rtl="0" eaLnBrk="1" fontAlgn="base" hangingPunct="1">
        <a:spcBef>
          <a:spcPct val="0"/>
        </a:spcBef>
        <a:spcAft>
          <a:spcPts val="1700"/>
        </a:spcAft>
        <a:buFont typeface="Symbol" charset="0"/>
        <a:buChar char="-"/>
        <a:defRPr sz="200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611173" indent="-304792" algn="l" rtl="0" eaLnBrk="1" fontAlgn="base" hangingPunct="1">
        <a:spcBef>
          <a:spcPct val="0"/>
        </a:spcBef>
        <a:spcAft>
          <a:spcPts val="1700"/>
        </a:spcAft>
        <a:buFont typeface="Symbol" charset="0"/>
        <a:buChar char="-"/>
        <a:defRPr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898503" indent="-304792" algn="l" rtl="0" eaLnBrk="1" fontAlgn="base" hangingPunct="1">
        <a:spcBef>
          <a:spcPct val="0"/>
        </a:spcBef>
        <a:spcAft>
          <a:spcPts val="1700"/>
        </a:spcAft>
        <a:buClr>
          <a:srgbClr val="91005E"/>
        </a:buClr>
        <a:buFont typeface="CSCC-Time" charset="0"/>
        <a:buChar char="!"/>
        <a:defRPr sz="220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898503" indent="-304792" algn="l" rtl="0" eaLnBrk="1" fontAlgn="base" hangingPunct="1">
        <a:spcBef>
          <a:spcPct val="0"/>
        </a:spcBef>
        <a:spcAft>
          <a:spcPts val="1700"/>
        </a:spcAft>
        <a:buClr>
          <a:srgbClr val="91005E"/>
        </a:buClr>
        <a:buFont typeface="CSCC-Time" charset="0"/>
        <a:buChar char="!"/>
        <a:defRPr sz="220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899978" indent="-305992" algn="l" defTabSz="914377" rtl="0" eaLnBrk="1" latinLnBrk="0" hangingPunct="1">
        <a:spcBef>
          <a:spcPts val="0"/>
        </a:spcBef>
        <a:spcAft>
          <a:spcPts val="1700"/>
        </a:spcAft>
        <a:buClr>
          <a:schemeClr val="accent4"/>
        </a:buClr>
        <a:buFont typeface="CSCC-Time" pitchFamily="82" charset="0"/>
        <a:buChar char="!"/>
        <a:defRPr sz="2251" kern="1200">
          <a:solidFill>
            <a:schemeClr val="tx1"/>
          </a:solidFill>
          <a:latin typeface="Arial"/>
          <a:ea typeface="+mn-ea"/>
          <a:cs typeface="Arial"/>
        </a:defRPr>
      </a:lvl6pPr>
      <a:lvl7pPr marL="899978" indent="-305992" algn="l" defTabSz="914377" rtl="0" eaLnBrk="1" latinLnBrk="0" hangingPunct="1">
        <a:spcBef>
          <a:spcPts val="0"/>
        </a:spcBef>
        <a:spcAft>
          <a:spcPts val="1700"/>
        </a:spcAft>
        <a:buClr>
          <a:schemeClr val="accent4"/>
        </a:buClr>
        <a:buFont typeface="CSCC-Time" pitchFamily="82" charset="0"/>
        <a:buChar char="!"/>
        <a:defRPr sz="2251" kern="1200">
          <a:solidFill>
            <a:schemeClr val="tx1"/>
          </a:solidFill>
          <a:latin typeface="Arial"/>
          <a:ea typeface="+mn-ea"/>
          <a:cs typeface="Arial"/>
        </a:defRPr>
      </a:lvl7pPr>
      <a:lvl8pPr marL="899978" indent="-305992" algn="l" defTabSz="914377" rtl="0" eaLnBrk="1" latinLnBrk="0" hangingPunct="1">
        <a:spcBef>
          <a:spcPts val="0"/>
        </a:spcBef>
        <a:spcAft>
          <a:spcPts val="1700"/>
        </a:spcAft>
        <a:buClr>
          <a:schemeClr val="accent4"/>
        </a:buClr>
        <a:buFont typeface="CSCC-Time" pitchFamily="82" charset="0"/>
        <a:buChar char="!"/>
        <a:defRPr sz="2251" kern="1200" baseline="0">
          <a:solidFill>
            <a:schemeClr val="tx1"/>
          </a:solidFill>
          <a:latin typeface="Arial"/>
          <a:ea typeface="+mn-ea"/>
          <a:cs typeface="Arial"/>
        </a:defRPr>
      </a:lvl8pPr>
      <a:lvl9pPr marL="899978" indent="-305992" algn="l" defTabSz="914377" rtl="0" eaLnBrk="1" latinLnBrk="0" hangingPunct="1">
        <a:spcBef>
          <a:spcPts val="0"/>
        </a:spcBef>
        <a:spcAft>
          <a:spcPts val="1700"/>
        </a:spcAft>
        <a:buClr>
          <a:schemeClr val="accent4"/>
        </a:buClr>
        <a:buFont typeface="CSCC-Time" pitchFamily="82" charset="0"/>
        <a:buChar char="!"/>
        <a:defRPr sz="2251" kern="1200">
          <a:solidFill>
            <a:schemeClr val="tx1"/>
          </a:solidFill>
          <a:latin typeface="Arial"/>
          <a:ea typeface="+mn-ea"/>
          <a:cs typeface="Arial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ACABE7F-4112-C50F-DB90-F54F63E468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2856" y="70700"/>
            <a:ext cx="2939143" cy="150329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178B3603-1AAD-CBE7-A552-ECC3B4715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133" y="3906099"/>
            <a:ext cx="10621734" cy="1655762"/>
          </a:xfrm>
        </p:spPr>
        <p:txBody>
          <a:bodyPr>
            <a:normAutofit lnSpcReduction="10000"/>
          </a:bodyPr>
          <a:lstStyle/>
          <a:p>
            <a:r>
              <a:rPr lang="de-DE" dirty="0" err="1">
                <a:solidFill>
                  <a:srgbClr val="000000"/>
                </a:solidFill>
                <a:latin typeface="Verdana" panose="020B0604030504040204" pitchFamily="34" charset="0"/>
              </a:rPr>
              <a:t>Why</a:t>
            </a:r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 Do </a:t>
            </a:r>
            <a:r>
              <a:rPr lang="de-DE" dirty="0" err="1">
                <a:solidFill>
                  <a:srgbClr val="000000"/>
                </a:solidFill>
                <a:latin typeface="Verdana" panose="020B0604030504040204" pitchFamily="34" charset="0"/>
              </a:rPr>
              <a:t>we</a:t>
            </a:r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 Need </a:t>
            </a:r>
            <a:r>
              <a:rPr lang="de-DE" dirty="0" err="1">
                <a:solidFill>
                  <a:srgbClr val="000000"/>
                </a:solidFill>
                <a:latin typeface="Verdana" panose="020B0604030504040204" pitchFamily="34" charset="0"/>
              </a:rPr>
              <a:t>Novel</a:t>
            </a:r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Verdana" panose="020B0604030504040204" pitchFamily="34" charset="0"/>
              </a:rPr>
              <a:t>Antibiotics</a:t>
            </a:r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? – The ID </a:t>
            </a:r>
            <a:r>
              <a:rPr lang="de-DE" dirty="0" err="1">
                <a:solidFill>
                  <a:srgbClr val="000000"/>
                </a:solidFill>
                <a:latin typeface="Verdana" panose="020B0604030504040204" pitchFamily="34" charset="0"/>
              </a:rPr>
              <a:t>Physicians</a:t>
            </a:r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Verdana" panose="020B0604030504040204" pitchFamily="34" charset="0"/>
              </a:rPr>
              <a:t>Perspective</a:t>
            </a:r>
            <a:endParaRPr lang="de-DE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de-DE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Mathias W. Pletz, </a:t>
            </a:r>
            <a:r>
              <a:rPr lang="de-DE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MD</a:t>
            </a:r>
          </a:p>
          <a:p>
            <a:r>
              <a:rPr lang="de-DE" dirty="0">
                <a:solidFill>
                  <a:srgbClr val="000000"/>
                </a:solidFill>
                <a:latin typeface="Verdana" panose="020B0604030504040204" pitchFamily="34" charset="0"/>
              </a:rPr>
              <a:t>Jena University Hospital, Germany</a:t>
            </a:r>
            <a:endParaRPr lang="de-DE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D7A56A-6ADE-4D7E-D1BB-056477482E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799" y="5607959"/>
            <a:ext cx="10994571" cy="1004262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67C1A684-C65A-E232-3224-EDEE0B137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83" y="426297"/>
            <a:ext cx="11506201" cy="2387600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de-DE" sz="4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WS 4 – </a:t>
            </a:r>
            <a:r>
              <a:rPr lang="de-DE" sz="40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Combating</a:t>
            </a:r>
            <a:r>
              <a:rPr lang="de-DE" sz="4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de-DE" sz="40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Antibiotic</a:t>
            </a:r>
            <a:r>
              <a:rPr lang="de-DE" sz="40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Resistance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312051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874E52-914D-F69B-F6C6-651B5D93A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b="1" dirty="0"/>
              <a:t>The Medical Need </a:t>
            </a:r>
            <a:r>
              <a:rPr lang="de-DE" sz="3600" b="1" dirty="0" err="1"/>
              <a:t>for</a:t>
            </a:r>
            <a:r>
              <a:rPr lang="de-DE" sz="3600" b="1" dirty="0"/>
              <a:t> </a:t>
            </a:r>
            <a:r>
              <a:rPr lang="de-DE" sz="3600" b="1" dirty="0" err="1"/>
              <a:t>Novel</a:t>
            </a:r>
            <a:r>
              <a:rPr lang="de-DE" sz="3600" b="1" dirty="0"/>
              <a:t> </a:t>
            </a:r>
            <a:r>
              <a:rPr lang="de-DE" sz="3600" b="1" dirty="0" err="1"/>
              <a:t>Antibiotic</a:t>
            </a:r>
            <a:endParaRPr lang="de-DE" sz="3600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C5E907-EAA6-694D-AB14-79BB64C66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de-DE" sz="2800" dirty="0"/>
              <a:t>The </a:t>
            </a:r>
            <a:r>
              <a:rPr lang="de-DE" sz="2800" dirty="0" err="1"/>
              <a:t>need</a:t>
            </a:r>
            <a:r>
              <a:rPr lang="de-DE" sz="2800" dirty="0"/>
              <a:t> </a:t>
            </a:r>
            <a:r>
              <a:rPr lang="de-DE" sz="2800" dirty="0" err="1"/>
              <a:t>for</a:t>
            </a:r>
            <a:r>
              <a:rPr lang="de-DE" sz="2800" dirty="0"/>
              <a:t> </a:t>
            </a:r>
            <a:r>
              <a:rPr lang="de-DE" sz="2800" dirty="0" err="1"/>
              <a:t>effective</a:t>
            </a:r>
            <a:r>
              <a:rPr lang="de-DE" sz="2800" dirty="0"/>
              <a:t> </a:t>
            </a:r>
            <a:r>
              <a:rPr lang="de-DE" sz="2800" dirty="0" err="1"/>
              <a:t>antibiotics</a:t>
            </a:r>
            <a:r>
              <a:rPr lang="de-DE" sz="2800" dirty="0"/>
              <a:t>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increasing</a:t>
            </a:r>
            <a:endParaRPr lang="de-DE" sz="2800" dirty="0"/>
          </a:p>
          <a:p>
            <a:pPr marL="457200" indent="-457200">
              <a:buAutoNum type="arabicPeriod"/>
            </a:pPr>
            <a:endParaRPr lang="de-DE" sz="2800" dirty="0"/>
          </a:p>
          <a:p>
            <a:pPr marL="457200" indent="-457200">
              <a:buAutoNum type="arabicPeriod"/>
            </a:pPr>
            <a:r>
              <a:rPr lang="de-DE" sz="2800" dirty="0"/>
              <a:t>Resistance </a:t>
            </a:r>
            <a:r>
              <a:rPr lang="de-DE" sz="2800" dirty="0" err="1"/>
              <a:t>is</a:t>
            </a:r>
            <a:r>
              <a:rPr lang="de-DE" sz="2800" dirty="0"/>
              <a:t> </a:t>
            </a:r>
            <a:r>
              <a:rPr lang="de-DE" sz="2800" dirty="0" err="1"/>
              <a:t>inevitable</a:t>
            </a:r>
            <a:endParaRPr lang="de-DE" sz="2800" dirty="0"/>
          </a:p>
          <a:p>
            <a:pPr marL="457200" indent="-457200">
              <a:buAutoNum type="arabicPeriod"/>
            </a:pPr>
            <a:endParaRPr lang="de-DE" sz="2800" dirty="0"/>
          </a:p>
          <a:p>
            <a:pPr marL="457200" indent="-457200">
              <a:buAutoNum type="arabicPeriod"/>
            </a:pPr>
            <a:r>
              <a:rPr lang="de-DE" sz="2800" dirty="0" err="1"/>
              <a:t>We</a:t>
            </a:r>
            <a:r>
              <a:rPr lang="de-DE" sz="2800" dirty="0"/>
              <a:t> </a:t>
            </a:r>
            <a:r>
              <a:rPr lang="de-DE" sz="2800" dirty="0" err="1"/>
              <a:t>need</a:t>
            </a:r>
            <a:r>
              <a:rPr lang="de-DE" sz="2800" dirty="0"/>
              <a:t> a </a:t>
            </a:r>
            <a:r>
              <a:rPr lang="de-DE" sz="2800" dirty="0" err="1"/>
              <a:t>contineous</a:t>
            </a:r>
            <a:r>
              <a:rPr lang="de-DE" sz="2800" dirty="0"/>
              <a:t> </a:t>
            </a:r>
            <a:r>
              <a:rPr lang="de-DE" sz="2800" dirty="0" err="1"/>
              <a:t>pipeline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novel</a:t>
            </a:r>
            <a:r>
              <a:rPr lang="de-DE" sz="2800" dirty="0"/>
              <a:t> </a:t>
            </a:r>
            <a:r>
              <a:rPr lang="de-DE" sz="2800" dirty="0" err="1"/>
              <a:t>antibiotics</a:t>
            </a:r>
            <a:r>
              <a:rPr lang="de-DE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694294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2D4769B-FD19-B5E3-9E18-CC3D59DC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Increasing</a:t>
            </a:r>
            <a:r>
              <a:rPr lang="de-DE" dirty="0"/>
              <a:t> Need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Antibiotics</a:t>
            </a:r>
            <a:r>
              <a:rPr lang="de-DE" dirty="0"/>
              <a:t> – 1) The </a:t>
            </a:r>
            <a:r>
              <a:rPr lang="de-DE" dirty="0" err="1"/>
              <a:t>Aging</a:t>
            </a:r>
            <a:r>
              <a:rPr lang="de-DE" dirty="0"/>
              <a:t> Population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64C4CC5-8093-6784-6C32-F7DA4BD6A0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252" y="1704715"/>
            <a:ext cx="3790804" cy="309291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DAE4FC5-2766-377C-3E5A-7C53B32C57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273" y="2311940"/>
            <a:ext cx="4856037" cy="352447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5532494-876E-EA0E-EBE9-AB4DD9A279A1}"/>
              </a:ext>
            </a:extLst>
          </p:cNvPr>
          <p:cNvSpPr txBox="1"/>
          <p:nvPr/>
        </p:nvSpPr>
        <p:spPr>
          <a:xfrm>
            <a:off x="261343" y="781386"/>
            <a:ext cx="100485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r>
              <a:rPr lang="de-DE" dirty="0" err="1"/>
              <a:t>Aging</a:t>
            </a:r>
            <a:r>
              <a:rPr lang="de-DE" dirty="0"/>
              <a:t> </a:t>
            </a:r>
            <a:r>
              <a:rPr lang="de-DE" dirty="0" err="1"/>
              <a:t>increases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bacterial</a:t>
            </a:r>
            <a:r>
              <a:rPr lang="de-DE" dirty="0"/>
              <a:t> </a:t>
            </a:r>
            <a:r>
              <a:rPr lang="de-DE" dirty="0" err="1"/>
              <a:t>infections</a:t>
            </a:r>
            <a:r>
              <a:rPr lang="de-DE" dirty="0"/>
              <a:t> like </a:t>
            </a:r>
            <a:r>
              <a:rPr lang="de-DE" dirty="0" err="1"/>
              <a:t>pneumonia</a:t>
            </a:r>
            <a:r>
              <a:rPr lang="de-DE" dirty="0"/>
              <a:t> – </a:t>
            </a:r>
            <a:r>
              <a:rPr lang="de-DE" dirty="0" err="1"/>
              <a:t>rising</a:t>
            </a:r>
            <a:r>
              <a:rPr lang="de-DE" dirty="0"/>
              <a:t> AMR </a:t>
            </a:r>
            <a:r>
              <a:rPr lang="de-DE" dirty="0" err="1"/>
              <a:t>burden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elderly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14EA9A3-9965-A869-C364-6C6C8BC6C0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077" y="3035394"/>
            <a:ext cx="6078532" cy="352447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BD6DA868-862F-AF5A-D192-E2EBCA0C3AE5}"/>
              </a:ext>
            </a:extLst>
          </p:cNvPr>
          <p:cNvSpPr txBox="1"/>
          <p:nvPr/>
        </p:nvSpPr>
        <p:spPr>
          <a:xfrm>
            <a:off x="6532599" y="6550223"/>
            <a:ext cx="5141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de-DE" sz="14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Antimicrobial</a:t>
            </a:r>
            <a:r>
              <a:rPr lang="de-DE" sz="14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 Resistance </a:t>
            </a:r>
            <a:r>
              <a:rPr lang="de-DE" sz="14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Collaborators</a:t>
            </a:r>
            <a:r>
              <a:rPr lang="de-DE" sz="14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, Lancet </a:t>
            </a:r>
            <a:r>
              <a:rPr lang="de-DE" sz="14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Infect</a:t>
            </a:r>
            <a:r>
              <a:rPr lang="de-DE" sz="14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 Dis 2024</a:t>
            </a:r>
          </a:p>
        </p:txBody>
      </p:sp>
    </p:spTree>
    <p:extLst>
      <p:ext uri="{BB962C8B-B14F-4D97-AF65-F5344CB8AC3E}">
        <p14:creationId xmlns:p14="http://schemas.microsoft.com/office/powerpoint/2010/main" val="1303135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07FD9-DE88-658B-DAB7-6FC3A4A1C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7C592BD-4C33-BBE6-A02F-F99EEADCF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Increasing</a:t>
            </a:r>
            <a:r>
              <a:rPr lang="de-DE" dirty="0"/>
              <a:t> Need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Antibiotics</a:t>
            </a:r>
            <a:r>
              <a:rPr lang="de-DE" dirty="0"/>
              <a:t> – 2) Medical Progress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0291380-9D1A-FC5A-B5D5-8D6857D3E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942" y="1235034"/>
            <a:ext cx="11294113" cy="935765"/>
          </a:xfrm>
        </p:spPr>
        <p:txBody>
          <a:bodyPr/>
          <a:lstStyle/>
          <a:p>
            <a:r>
              <a:rPr lang="de-DE" dirty="0"/>
              <a:t>Medical </a:t>
            </a:r>
            <a:r>
              <a:rPr lang="de-DE" dirty="0" err="1"/>
              <a:t>progress</a:t>
            </a:r>
            <a:r>
              <a:rPr lang="de-DE" dirty="0"/>
              <a:t> – e.g. </a:t>
            </a:r>
            <a:r>
              <a:rPr lang="de-DE" dirty="0" err="1"/>
              <a:t>oncology</a:t>
            </a:r>
            <a:r>
              <a:rPr lang="de-DE" dirty="0"/>
              <a:t> and </a:t>
            </a:r>
            <a:r>
              <a:rPr lang="de-DE" dirty="0" err="1"/>
              <a:t>implants</a:t>
            </a:r>
            <a:r>
              <a:rPr lang="de-DE" dirty="0"/>
              <a:t> -  </a:t>
            </a:r>
            <a:r>
              <a:rPr lang="de-DE" dirty="0" err="1"/>
              <a:t>saves</a:t>
            </a:r>
            <a:r>
              <a:rPr lang="de-DE" dirty="0"/>
              <a:t> </a:t>
            </a:r>
            <a:r>
              <a:rPr lang="de-DE" dirty="0" err="1"/>
              <a:t>lives</a:t>
            </a:r>
            <a:r>
              <a:rPr lang="de-DE" dirty="0"/>
              <a:t>, but </a:t>
            </a:r>
            <a:r>
              <a:rPr lang="de-DE" dirty="0" err="1"/>
              <a:t>creates</a:t>
            </a:r>
            <a:r>
              <a:rPr lang="de-DE" dirty="0"/>
              <a:t> </a:t>
            </a:r>
            <a:r>
              <a:rPr lang="de-DE" dirty="0" err="1"/>
              <a:t>immunocompromised</a:t>
            </a:r>
            <a:r>
              <a:rPr lang="de-DE" dirty="0"/>
              <a:t> </a:t>
            </a:r>
            <a:r>
              <a:rPr lang="de-DE" dirty="0" err="1"/>
              <a:t>patients</a:t>
            </a:r>
            <a:r>
              <a:rPr lang="de-DE" dirty="0"/>
              <a:t> vulnerable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infections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rely</a:t>
            </a:r>
            <a:r>
              <a:rPr lang="de-DE" dirty="0"/>
              <a:t> on </a:t>
            </a:r>
            <a:r>
              <a:rPr lang="de-DE" dirty="0" err="1"/>
              <a:t>effective</a:t>
            </a:r>
            <a:r>
              <a:rPr lang="de-DE" dirty="0"/>
              <a:t> </a:t>
            </a:r>
            <a:r>
              <a:rPr lang="de-DE" dirty="0" err="1"/>
              <a:t>antibiotics</a:t>
            </a:r>
            <a:r>
              <a:rPr lang="de-DE" dirty="0"/>
              <a:t>.</a:t>
            </a:r>
          </a:p>
        </p:txBody>
      </p:sp>
      <p:pic>
        <p:nvPicPr>
          <p:cNvPr id="1026" name="Picture 2" descr="Delivering precision oncology to patients with cancer | Nature Medicine">
            <a:extLst>
              <a:ext uri="{FF2B5EF4-FFF2-40B4-BE49-F238E27FC236}">
                <a16:creationId xmlns:a16="http://schemas.microsoft.com/office/drawing/2014/main" id="{25EC8C07-8997-4DF3-20AC-CF21EA50F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650" y="2901097"/>
            <a:ext cx="4745038" cy="224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E2B16CA-97A2-BE31-74A7-9017E1A54B28}"/>
              </a:ext>
            </a:extLst>
          </p:cNvPr>
          <p:cNvSpPr txBox="1"/>
          <p:nvPr/>
        </p:nvSpPr>
        <p:spPr>
          <a:xfrm>
            <a:off x="261343" y="781386"/>
            <a:ext cx="255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EC5B4C3-0504-A7B3-C15B-BE69E0195571}"/>
              </a:ext>
            </a:extLst>
          </p:cNvPr>
          <p:cNvSpPr txBox="1"/>
          <p:nvPr/>
        </p:nvSpPr>
        <p:spPr>
          <a:xfrm>
            <a:off x="139394" y="5622966"/>
            <a:ext cx="10883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Novel</a:t>
            </a:r>
            <a:r>
              <a:rPr lang="de-DE" dirty="0"/>
              <a:t> Cancer </a:t>
            </a:r>
            <a:r>
              <a:rPr lang="de-DE" dirty="0" err="1"/>
              <a:t>Therapeutics</a:t>
            </a:r>
            <a:r>
              <a:rPr lang="de-DE" dirty="0"/>
              <a:t> – Last 3 </a:t>
            </a:r>
            <a:r>
              <a:rPr lang="de-DE" dirty="0" err="1"/>
              <a:t>Years</a:t>
            </a:r>
            <a:r>
              <a:rPr lang="de-DE" dirty="0"/>
              <a:t>		Pace Makers			</a:t>
            </a:r>
            <a:r>
              <a:rPr lang="de-DE" dirty="0" err="1"/>
              <a:t>Artificial</a:t>
            </a:r>
            <a:r>
              <a:rPr lang="de-DE" dirty="0"/>
              <a:t> Joints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665A01B-9AFC-F2C9-1AB9-2198E6D6056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0076" y="3436941"/>
            <a:ext cx="2872979" cy="165397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969D9C1-EDA9-BE3F-4E71-106D08E4FE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6882" y="2863086"/>
            <a:ext cx="2667000" cy="236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2190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B1ABE1-9E4C-85B6-AE98-42BC3F29D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Increasing</a:t>
            </a:r>
            <a:r>
              <a:rPr lang="de-DE" dirty="0"/>
              <a:t> Need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Antibiotics</a:t>
            </a:r>
            <a:r>
              <a:rPr lang="de-DE" dirty="0"/>
              <a:t> – 3) </a:t>
            </a:r>
            <a:r>
              <a:rPr lang="de-DE" dirty="0" err="1"/>
              <a:t>Armed</a:t>
            </a:r>
            <a:r>
              <a:rPr lang="de-DE" dirty="0"/>
              <a:t> </a:t>
            </a:r>
            <a:r>
              <a:rPr lang="de-DE" dirty="0" err="1"/>
              <a:t>Conflicts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8730BEB-12F5-B06E-6994-AF8CF3BA1BB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632" y="1012813"/>
            <a:ext cx="4784375" cy="438828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7BBA7E3-312F-EFCF-E368-C450086E5B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6787" y="1465688"/>
            <a:ext cx="4664509" cy="4256069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EE6B39FF-BB19-1D16-86C8-5AC99A3882D0}"/>
              </a:ext>
            </a:extLst>
          </p:cNvPr>
          <p:cNvGrpSpPr/>
          <p:nvPr/>
        </p:nvGrpSpPr>
        <p:grpSpPr>
          <a:xfrm>
            <a:off x="7533385" y="1993019"/>
            <a:ext cx="4372308" cy="4749092"/>
            <a:chOff x="7082122" y="1835973"/>
            <a:chExt cx="4372308" cy="4749092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AA37C856-7616-62F1-38CE-660AACEC5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2122" y="1835973"/>
              <a:ext cx="4372308" cy="1593027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76449346-B2D7-D3A1-BD7F-392739CBD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2122" y="3276654"/>
              <a:ext cx="4372308" cy="3308411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8651797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F44FA-9C58-0986-3589-48EDA72C9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How</a:t>
            </a:r>
            <a:r>
              <a:rPr lang="de-DE" dirty="0"/>
              <a:t> Long Do </a:t>
            </a:r>
            <a:r>
              <a:rPr lang="de-DE" dirty="0" err="1"/>
              <a:t>Antibiotics</a:t>
            </a:r>
            <a:r>
              <a:rPr lang="de-DE" dirty="0"/>
              <a:t> Last?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EAE5D1E-DD4A-22C7-B864-0EC455D2CB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3" y="984761"/>
            <a:ext cx="5476988" cy="15258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4453776-B6A8-4DA3-D407-31752E0D2B3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79" y="3616154"/>
            <a:ext cx="5468373" cy="28508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03FD397-D3E1-C4F0-E4AB-5F7058A5E4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365" y="984761"/>
            <a:ext cx="5887774" cy="54822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467015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A30DF-6084-9119-1129-4AB4586C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9" y="260649"/>
            <a:ext cx="4079776" cy="576263"/>
          </a:xfrm>
        </p:spPr>
        <p:txBody>
          <a:bodyPr/>
          <a:lstStyle/>
          <a:p>
            <a:r>
              <a:rPr lang="de-DE" dirty="0"/>
              <a:t>„Silent </a:t>
            </a:r>
            <a:r>
              <a:rPr lang="de-DE" dirty="0" err="1"/>
              <a:t>Pandemic</a:t>
            </a:r>
            <a:r>
              <a:rPr lang="de-DE" dirty="0"/>
              <a:t>“</a:t>
            </a:r>
            <a:br>
              <a:rPr lang="de-DE" dirty="0"/>
            </a:br>
            <a:br>
              <a:rPr lang="de-DE" dirty="0"/>
            </a:br>
            <a:r>
              <a:rPr lang="de-DE" dirty="0"/>
              <a:t> 1.1 Million </a:t>
            </a:r>
            <a:r>
              <a:rPr lang="de-DE" dirty="0" err="1"/>
              <a:t>Deaths</a:t>
            </a:r>
            <a:br>
              <a:rPr lang="de-DE" dirty="0"/>
            </a:br>
            <a:r>
              <a:rPr lang="de-DE" dirty="0"/>
              <a:t> </a:t>
            </a:r>
            <a:r>
              <a:rPr lang="de-DE" dirty="0" err="1"/>
              <a:t>Directly</a:t>
            </a:r>
            <a:r>
              <a:rPr lang="de-DE" dirty="0"/>
              <a:t> due </a:t>
            </a:r>
            <a:r>
              <a:rPr lang="de-DE" dirty="0" err="1"/>
              <a:t>to</a:t>
            </a:r>
            <a:r>
              <a:rPr lang="de-DE" dirty="0"/>
              <a:t> AMR in 2021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6113A44-FA62-4809-FC30-EF1AE0C48463}"/>
              </a:ext>
            </a:extLst>
          </p:cNvPr>
          <p:cNvSpPr txBox="1"/>
          <p:nvPr/>
        </p:nvSpPr>
        <p:spPr>
          <a:xfrm>
            <a:off x="5591951" y="6428074"/>
            <a:ext cx="5860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de-DE" sz="16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Antimicrobial</a:t>
            </a:r>
            <a:r>
              <a:rPr lang="de-DE" sz="16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 Resistance </a:t>
            </a:r>
            <a:r>
              <a:rPr lang="de-DE" sz="16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Collaborators</a:t>
            </a:r>
            <a:r>
              <a:rPr lang="de-DE" sz="16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, Lancet </a:t>
            </a:r>
            <a:r>
              <a:rPr lang="de-DE" sz="16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Infect</a:t>
            </a:r>
            <a:r>
              <a:rPr lang="de-DE" sz="16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 Dis 2024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E8E6B0E-09D5-DD29-1B66-CA9BB50C5D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862" y="260649"/>
            <a:ext cx="6604989" cy="599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3279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5B8CE-359D-80B9-4532-2A0E02C1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AMR </a:t>
            </a:r>
            <a:r>
              <a:rPr lang="de-DE" sz="3600" dirty="0" err="1"/>
              <a:t>Deaths</a:t>
            </a:r>
            <a:r>
              <a:rPr lang="de-DE" sz="3600" dirty="0"/>
              <a:t>  </a:t>
            </a:r>
            <a:r>
              <a:rPr lang="de-DE" sz="3600" dirty="0" err="1"/>
              <a:t>to</a:t>
            </a:r>
            <a:r>
              <a:rPr lang="de-DE" sz="3600" dirty="0"/>
              <a:t> </a:t>
            </a:r>
            <a:r>
              <a:rPr lang="de-DE" sz="3600" dirty="0" err="1"/>
              <a:t>be</a:t>
            </a:r>
            <a:r>
              <a:rPr lang="de-DE" sz="3600" dirty="0"/>
              <a:t> </a:t>
            </a:r>
            <a:r>
              <a:rPr lang="de-DE" sz="3600" dirty="0" err="1"/>
              <a:t>expected</a:t>
            </a:r>
            <a:r>
              <a:rPr lang="de-DE" sz="3600" dirty="0"/>
              <a:t> in 2050 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F803343-AA5F-0157-A957-5579562142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14" y="893636"/>
            <a:ext cx="7772400" cy="274145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3ED6B73-0F7A-7AB6-BF48-48F50D9CF20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5775" y="3618287"/>
            <a:ext cx="7772400" cy="291282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14C9940-FF02-0B7D-690F-A748F264AA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7982" y="987980"/>
            <a:ext cx="2680647" cy="212827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B7D4EEF-8F4E-4A8E-E7A6-AA3CEE33DF9D}"/>
              </a:ext>
            </a:extLst>
          </p:cNvPr>
          <p:cNvSpPr txBox="1"/>
          <p:nvPr/>
        </p:nvSpPr>
        <p:spPr>
          <a:xfrm>
            <a:off x="9464822" y="3059668"/>
            <a:ext cx="262443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AMR </a:t>
            </a:r>
            <a:r>
              <a:rPr lang="de-DE" dirty="0" err="1"/>
              <a:t>Deaths</a:t>
            </a:r>
            <a:r>
              <a:rPr lang="de-DE" dirty="0"/>
              <a:t> /100.000/a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B558976-C7B8-3AB2-8371-F80615056E62}"/>
              </a:ext>
            </a:extLst>
          </p:cNvPr>
          <p:cNvSpPr/>
          <p:nvPr/>
        </p:nvSpPr>
        <p:spPr>
          <a:xfrm>
            <a:off x="1445712" y="5950328"/>
            <a:ext cx="1066800" cy="9495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225DB96-B357-0E40-2691-45F312AF1BB2}"/>
              </a:ext>
            </a:extLst>
          </p:cNvPr>
          <p:cNvSpPr txBox="1"/>
          <p:nvPr/>
        </p:nvSpPr>
        <p:spPr>
          <a:xfrm>
            <a:off x="102742" y="2264364"/>
            <a:ext cx="289374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/>
              <a:t>2021</a:t>
            </a:r>
          </a:p>
          <a:p>
            <a:endParaRPr lang="de-DE" sz="4000" b="1" dirty="0"/>
          </a:p>
          <a:p>
            <a:r>
              <a:rPr lang="de-DE" sz="2800" dirty="0"/>
              <a:t>1.1 </a:t>
            </a:r>
            <a:r>
              <a:rPr lang="de-DE" sz="2800" dirty="0" err="1"/>
              <a:t>Mio</a:t>
            </a:r>
            <a:r>
              <a:rPr lang="de-DE" sz="2800" dirty="0"/>
              <a:t> </a:t>
            </a:r>
            <a:r>
              <a:rPr lang="de-DE" sz="2800" dirty="0" err="1"/>
              <a:t>Deaths</a:t>
            </a:r>
            <a:r>
              <a:rPr lang="de-DE" sz="2800" dirty="0"/>
              <a:t>/a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00BF834-0001-9A77-3C57-EAE57223A52D}"/>
              </a:ext>
            </a:extLst>
          </p:cNvPr>
          <p:cNvSpPr txBox="1"/>
          <p:nvPr/>
        </p:nvSpPr>
        <p:spPr>
          <a:xfrm>
            <a:off x="1914259" y="5005820"/>
            <a:ext cx="2893741" cy="1754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de-DE" sz="4000" b="1" dirty="0"/>
              <a:t>2050</a:t>
            </a:r>
          </a:p>
          <a:p>
            <a:endParaRPr lang="de-DE" sz="4000" b="1" dirty="0"/>
          </a:p>
          <a:p>
            <a:r>
              <a:rPr lang="de-DE" sz="2800" dirty="0"/>
              <a:t>1.9 </a:t>
            </a:r>
            <a:r>
              <a:rPr lang="de-DE" sz="2800" dirty="0" err="1"/>
              <a:t>Mio</a:t>
            </a:r>
            <a:r>
              <a:rPr lang="de-DE" sz="2800" dirty="0"/>
              <a:t> </a:t>
            </a:r>
            <a:r>
              <a:rPr lang="de-DE" sz="2800" dirty="0" err="1"/>
              <a:t>Deaths</a:t>
            </a:r>
            <a:r>
              <a:rPr lang="de-DE" sz="2800" dirty="0"/>
              <a:t>/a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6E798EF-DBCB-DD8A-4325-37D8AA810B09}"/>
              </a:ext>
            </a:extLst>
          </p:cNvPr>
          <p:cNvSpPr txBox="1"/>
          <p:nvPr/>
        </p:nvSpPr>
        <p:spPr>
          <a:xfrm>
            <a:off x="5973743" y="6561343"/>
            <a:ext cx="5860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r>
              <a:rPr lang="de-DE" sz="16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Antimicrobial</a:t>
            </a:r>
            <a:r>
              <a:rPr lang="de-DE" sz="16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 Resistance </a:t>
            </a:r>
            <a:r>
              <a:rPr lang="de-DE" sz="16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Collaborators</a:t>
            </a:r>
            <a:r>
              <a:rPr lang="de-DE" sz="16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, Lancet </a:t>
            </a:r>
            <a:r>
              <a:rPr lang="de-DE" sz="1600" i="1" dirty="0" err="1">
                <a:solidFill>
                  <a:srgbClr val="3F454A"/>
                </a:solidFill>
                <a:latin typeface="Arial" charset="0"/>
                <a:ea typeface="MS PGothic" charset="0"/>
              </a:rPr>
              <a:t>Infect</a:t>
            </a:r>
            <a:r>
              <a:rPr lang="de-DE" sz="1600" i="1" dirty="0">
                <a:solidFill>
                  <a:srgbClr val="3F454A"/>
                </a:solidFill>
                <a:latin typeface="Arial" charset="0"/>
                <a:ea typeface="MS PGothic" charset="0"/>
              </a:rPr>
              <a:t> Dis 2024</a:t>
            </a:r>
          </a:p>
        </p:txBody>
      </p:sp>
    </p:spTree>
    <p:extLst>
      <p:ext uri="{BB962C8B-B14F-4D97-AF65-F5344CB8AC3E}">
        <p14:creationId xmlns:p14="http://schemas.microsoft.com/office/powerpoint/2010/main" val="29270406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677BD-F989-DC66-5952-EEA17C88B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3CEB00-8C0E-F7BB-4DAE-8C5CC27F51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6252"/>
            <a:ext cx="12192000" cy="611188"/>
          </a:xfrm>
        </p:spPr>
        <p:txBody>
          <a:bodyPr>
            <a:normAutofit fontScale="90000"/>
          </a:bodyPr>
          <a:lstStyle/>
          <a:p>
            <a:pPr marL="540385" indent="-540385">
              <a:tabLst>
                <a:tab pos="540385" algn="l"/>
              </a:tabLst>
            </a:pPr>
            <a:r>
              <a:rPr lang="de-DE" sz="3600" dirty="0">
                <a:ea typeface="Calibri" panose="020F0502020204030204" pitchFamily="34" charset="0"/>
                <a:cs typeface="Times New Roman" panose="02020603050405020304" pitchFamily="18" charset="0"/>
              </a:rPr>
              <a:t>Development </a:t>
            </a:r>
            <a:r>
              <a:rPr lang="de-DE" sz="3600" dirty="0" err="1"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ea typeface="Calibri" panose="020F0502020204030204" pitchFamily="34" charset="0"/>
                <a:cs typeface="Times New Roman" panose="02020603050405020304" pitchFamily="18" charset="0"/>
              </a:rPr>
              <a:t>Novel</a:t>
            </a:r>
            <a:r>
              <a:rPr lang="de-DE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3600" dirty="0" err="1">
                <a:ea typeface="Calibri" panose="020F0502020204030204" pitchFamily="34" charset="0"/>
                <a:cs typeface="Times New Roman" panose="02020603050405020304" pitchFamily="18" charset="0"/>
              </a:rPr>
              <a:t>Antibiotics</a:t>
            </a:r>
            <a:r>
              <a:rPr lang="de-DE" sz="3600" dirty="0">
                <a:ea typeface="Calibri" panose="020F0502020204030204" pitchFamily="34" charset="0"/>
                <a:cs typeface="Times New Roman" panose="02020603050405020304" pitchFamily="18" charset="0"/>
              </a:rPr>
              <a:t>? – </a:t>
            </a:r>
            <a:r>
              <a:rPr lang="de-DE" sz="3600" dirty="0" err="1">
                <a:ea typeface="Calibri" panose="020F0502020204030204" pitchFamily="34" charset="0"/>
                <a:cs typeface="Times New Roman" panose="02020603050405020304" pitchFamily="18" charset="0"/>
              </a:rPr>
              <a:t>Mostly</a:t>
            </a:r>
            <a:r>
              <a:rPr lang="de-DE" sz="3600" dirty="0">
                <a:ea typeface="Calibri" panose="020F0502020204030204" pitchFamily="34" charset="0"/>
                <a:cs typeface="Times New Roman" panose="02020603050405020304" pitchFamily="18" charset="0"/>
              </a:rPr>
              <a:t> Small -and </a:t>
            </a:r>
            <a:r>
              <a:rPr lang="de-DE" sz="3600" dirty="0" err="1">
                <a:ea typeface="Calibri" panose="020F0502020204030204" pitchFamily="34" charset="0"/>
                <a:cs typeface="Times New Roman" panose="02020603050405020304" pitchFamily="18" charset="0"/>
              </a:rPr>
              <a:t>Economically</a:t>
            </a:r>
            <a:r>
              <a:rPr lang="de-DE" sz="3600" dirty="0">
                <a:ea typeface="Calibri" panose="020F0502020204030204" pitchFamily="34" charset="0"/>
                <a:cs typeface="Times New Roman" panose="02020603050405020304" pitchFamily="18" charset="0"/>
              </a:rPr>
              <a:t> Vulnerable – Companies  </a:t>
            </a:r>
            <a:endParaRPr lang="en-US" sz="3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4913BFA-B8EA-B8F9-C2A0-8D4B418452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293" y="1912906"/>
            <a:ext cx="9362597" cy="430976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812E3200-FBE2-378F-AB70-EAF52FE9F795}"/>
              </a:ext>
            </a:extLst>
          </p:cNvPr>
          <p:cNvSpPr txBox="1"/>
          <p:nvPr/>
        </p:nvSpPr>
        <p:spPr>
          <a:xfrm>
            <a:off x="7352031" y="6324446"/>
            <a:ext cx="4074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i="1" dirty="0" err="1"/>
              <a:t>Theuretzbacher</a:t>
            </a:r>
            <a:r>
              <a:rPr lang="de-DE" sz="1600" i="1" dirty="0"/>
              <a:t>, Nature Rev </a:t>
            </a:r>
            <a:r>
              <a:rPr lang="de-DE" sz="1600" i="1" dirty="0" err="1"/>
              <a:t>Microbiol</a:t>
            </a:r>
            <a:r>
              <a:rPr lang="de-DE" sz="1600" i="1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71341068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Hagel_AstraZeneca_2013">
  <a:themeElements>
    <a:clrScheme name="CSCC-Colors">
      <a:dk1>
        <a:srgbClr val="3F454A"/>
      </a:dk1>
      <a:lt1>
        <a:srgbClr val="FFFFFF"/>
      </a:lt1>
      <a:dk2>
        <a:srgbClr val="3F454A"/>
      </a:dk2>
      <a:lt2>
        <a:srgbClr val="EEECE1"/>
      </a:lt2>
      <a:accent1>
        <a:srgbClr val="0068AA"/>
      </a:accent1>
      <a:accent2>
        <a:srgbClr val="A9DE3F"/>
      </a:accent2>
      <a:accent3>
        <a:srgbClr val="64B543"/>
      </a:accent3>
      <a:accent4>
        <a:srgbClr val="91005E"/>
      </a:accent4>
      <a:accent5>
        <a:srgbClr val="008DB0"/>
      </a:accent5>
      <a:accent6>
        <a:srgbClr val="B31218"/>
      </a:accent6>
      <a:hlink>
        <a:srgbClr val="8E8C91"/>
      </a:hlink>
      <a:folHlink>
        <a:srgbClr val="CAD2D8"/>
      </a:folHlink>
    </a:clrScheme>
    <a:fontScheme name="CSCC-Font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AD2D8"/>
        </a:solidFill>
        <a:ln>
          <a:noFill/>
        </a:ln>
      </a:spPr>
      <a:bodyPr rtlCol="0" anchor="ctr"/>
      <a:lstStyle>
        <a:defPPr algn="ctr">
          <a:defRPr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</Words>
  <Application>Microsoft Office PowerPoint</Application>
  <PresentationFormat>Breitbild</PresentationFormat>
  <Paragraphs>36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21" baseType="lpstr">
      <vt:lpstr>ＭＳ Ｐゴシック</vt:lpstr>
      <vt:lpstr>Arial</vt:lpstr>
      <vt:lpstr>Arial Narrow</vt:lpstr>
      <vt:lpstr>Calibri</vt:lpstr>
      <vt:lpstr>Calibri Light</vt:lpstr>
      <vt:lpstr>CSCC-Time</vt:lpstr>
      <vt:lpstr>Libre Franklin</vt:lpstr>
      <vt:lpstr>Symbol</vt:lpstr>
      <vt:lpstr>Tahoma</vt:lpstr>
      <vt:lpstr>Verdana</vt:lpstr>
      <vt:lpstr>Office</vt:lpstr>
      <vt:lpstr>5_Hagel_AstraZeneca_2013</vt:lpstr>
      <vt:lpstr>WS 4 – Combating Antibiotic Resistance</vt:lpstr>
      <vt:lpstr>The Medical Need for Novel Antibiotic</vt:lpstr>
      <vt:lpstr>Increasing Need for Antibiotics – 1) The Aging Population</vt:lpstr>
      <vt:lpstr>Increasing Need for Antibiotics – 2) Medical Progress</vt:lpstr>
      <vt:lpstr>Increasing Need for Antibiotics – 3) Armed Conflicts</vt:lpstr>
      <vt:lpstr>How Long Do Antibiotics Last?</vt:lpstr>
      <vt:lpstr>„Silent Pandemic“   1.1 Million Deaths  Directly due to AMR in 2021</vt:lpstr>
      <vt:lpstr>AMR Deaths  to be expected in 2050  </vt:lpstr>
      <vt:lpstr>Development of Novel Antibiotics? – Mostly Small -and Economically Vulnerable – Companies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„Silent Pandemic“   1.27 Million Deaths  Directly due to AMR in 2019</dc:title>
  <dc:creator>Mathias Pletz</dc:creator>
  <cp:lastModifiedBy>Annette Hornung</cp:lastModifiedBy>
  <cp:revision>19</cp:revision>
  <dcterms:created xsi:type="dcterms:W3CDTF">2023-10-15T15:23:44Z</dcterms:created>
  <dcterms:modified xsi:type="dcterms:W3CDTF">2025-10-17T11:47:57Z</dcterms:modified>
</cp:coreProperties>
</file>