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ags/tag2.xml" ContentType="application/vnd.openxmlformats-officedocument.presentationml.tags+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4.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5.xml" ContentType="application/vnd.openxmlformats-officedocument.theme+xml"/>
  <Override PartName="/ppt/tags/tag3.xml" ContentType="application/vnd.openxmlformats-officedocument.presentationml.tags+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103_1D18B9BD.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7" r:id="rId2"/>
    <p:sldMasterId id="2147483679" r:id="rId3"/>
    <p:sldMasterId id="2147483695" r:id="rId4"/>
    <p:sldMasterId id="2147483719" r:id="rId5"/>
    <p:sldMasterId id="2147483730" r:id="rId6"/>
  </p:sldMasterIdLst>
  <p:notesMasterIdLst>
    <p:notesMasterId r:id="rId22"/>
  </p:notesMasterIdLst>
  <p:sldIdLst>
    <p:sldId id="1993219556" r:id="rId7"/>
    <p:sldId id="1993219724" r:id="rId8"/>
    <p:sldId id="272" r:id="rId9"/>
    <p:sldId id="1930" r:id="rId10"/>
    <p:sldId id="2147378305" r:id="rId11"/>
    <p:sldId id="2147378304" r:id="rId12"/>
    <p:sldId id="266" r:id="rId13"/>
    <p:sldId id="2147483338" r:id="rId14"/>
    <p:sldId id="260" r:id="rId15"/>
    <p:sldId id="261" r:id="rId16"/>
    <p:sldId id="262" r:id="rId17"/>
    <p:sldId id="2147483337" r:id="rId18"/>
    <p:sldId id="2147481746" r:id="rId19"/>
    <p:sldId id="259" r:id="rId20"/>
    <p:sldId id="2147483339"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0919AA8-BC67-5AB9-1917-DF25BF164963}" name="Sawada, Takuko(BOD)澤田 拓子" initials="澤" userId="S::takuko.yamada@shionogi.co.jp::e2c34b52-4238-44d7-b732-d5008026f33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4" autoAdjust="0"/>
    <p:restoredTop sz="94660"/>
  </p:normalViewPr>
  <p:slideViewPr>
    <p:cSldViewPr snapToGrid="0">
      <p:cViewPr varScale="1">
        <p:scale>
          <a:sx n="117" d="100"/>
          <a:sy n="117" d="100"/>
        </p:scale>
        <p:origin x="29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notesMaster" Target="notesMasters/notesMaster1.xml"/><Relationship Id="rId27" Type="http://schemas.microsoft.com/office/2018/10/relationships/authors" Target="authors.xml"/></Relationships>
</file>

<file path=ppt/comments/modernComment_103_1D18B9BD.xml><?xml version="1.0" encoding="utf-8"?>
<p188:cmLst xmlns:a="http://schemas.openxmlformats.org/drawingml/2006/main" xmlns:r="http://schemas.openxmlformats.org/officeDocument/2006/relationships" xmlns:p188="http://schemas.microsoft.com/office/powerpoint/2018/8/main">
  <p188:cm id="{2E6B9961-6F67-40F0-9300-EAA895A1086A}" authorId="{80919AA8-BC67-5AB9-1917-DF25BF164963}" created="2025-10-10T23:02:56">
    <ac:deMkLst xmlns:ac="http://schemas.microsoft.com/office/drawing/2013/main/command">
      <pc:docMk xmlns:pc="http://schemas.microsoft.com/office/powerpoint/2013/main/command"/>
      <pc:sldMk xmlns:pc="http://schemas.microsoft.com/office/powerpoint/2013/main/command" cId="488159677" sldId="259"/>
      <ac:spMk id="18" creationId="{2FC49CFE-1474-8454-8D07-FAEC28E58977}"/>
    </ac:deMkLst>
    <p188:txBody>
      <a:bodyPr/>
      <a:lstStyle/>
      <a:p>
        <a:r>
          <a:rPr lang="ja-JP" altLang="en-US"/>
          <a:t>New reinbursement model?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48561B-CAE2-4AA5-B268-3EF99E69CC67}" type="datetimeFigureOut">
              <a:rPr lang="en-GB" smtClean="0"/>
              <a:t>17/10/2025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E817F5-6577-4A52-AA94-C9B65226246C}" type="slidenum">
              <a:rPr lang="en-GB" smtClean="0"/>
              <a:t>‹Nr.›</a:t>
            </a:fld>
            <a:endParaRPr lang="en-GB"/>
          </a:p>
        </p:txBody>
      </p:sp>
    </p:spTree>
    <p:extLst>
      <p:ext uri="{BB962C8B-B14F-4D97-AF65-F5344CB8AC3E}">
        <p14:creationId xmlns:p14="http://schemas.microsoft.com/office/powerpoint/2010/main" val="1609451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who.int/news/item/14-06-2024-who-releases-report-on-state-of-development-of-antibacterials"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www.who.int/news/item/22-06-2022-lack-of-innovation-set-to-undermine-antibiotic-performance-and-health-gains"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who.int/news/item/14-10-2024-new-who-report-presents-progress-in-g7-countries-in-tackling-antibiotic-pipeline-crisis"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worldbank.org/en/topic/health/brief/antimicrobial-resistance-amr"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F4E232-352C-FD46-878C-705BBAB7D88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0061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Shionogi’s commitment to fighting infectious disease is illustrated by the wide range of diseases we have invested R&amp;D resources in to address the most critical diseases.  We have R&amp;D programmes and therapies in all of the disease areas you can see here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9AE7F2-DAC2-45E5-9F20-24C4ADA753A1}"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70413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Source:</a:t>
            </a:r>
          </a:p>
          <a:p>
            <a:pPr lvl="0"/>
            <a:r>
              <a:rPr lang="en-GB" sz="1200" kern="1200">
                <a:solidFill>
                  <a:schemeClr val="tx1"/>
                </a:solidFill>
                <a:effectLst/>
                <a:latin typeface="+mn-lt"/>
                <a:ea typeface="+mn-ea"/>
                <a:cs typeface="+mn-cs"/>
              </a:rPr>
              <a:t>World Health Organization. WHO releases report on state of development of antibacterials. June 14, 2024. Available from: </a:t>
            </a:r>
            <a:r>
              <a:rPr lang="en-GB" sz="1200" u="sng" kern="1200">
                <a:solidFill>
                  <a:schemeClr val="tx1"/>
                </a:solidFill>
                <a:effectLst/>
                <a:latin typeface="+mn-lt"/>
                <a:ea typeface="+mn-ea"/>
                <a:cs typeface="+mn-cs"/>
                <a:hlinkClick r:id="rId3"/>
              </a:rPr>
              <a:t>https://www.who.int/news/item/14-06-2024-who-releases-report-on-state-of-development-of-antibacterials</a:t>
            </a:r>
            <a:endParaRPr lang="en-GB" sz="1200" kern="1200">
              <a:solidFill>
                <a:schemeClr val="tx1"/>
              </a:solidFill>
              <a:effectLst/>
              <a:latin typeface="+mn-lt"/>
              <a:ea typeface="+mn-ea"/>
              <a:cs typeface="+mn-cs"/>
            </a:endParaRPr>
          </a:p>
          <a:p>
            <a:pPr lvl="0"/>
            <a:r>
              <a:rPr lang="en-GB" sz="1200" kern="1200" err="1">
                <a:solidFill>
                  <a:schemeClr val="tx1"/>
                </a:solidFill>
                <a:effectLst/>
                <a:latin typeface="+mn-lt"/>
                <a:ea typeface="+mn-ea"/>
                <a:cs typeface="+mn-cs"/>
              </a:rPr>
              <a:t>Kostyanev</a:t>
            </a:r>
            <a:r>
              <a:rPr lang="en-GB" sz="1200" kern="1200">
                <a:solidFill>
                  <a:schemeClr val="tx1"/>
                </a:solidFill>
                <a:effectLst/>
                <a:latin typeface="+mn-lt"/>
                <a:ea typeface="+mn-ea"/>
                <a:cs typeface="+mn-cs"/>
              </a:rPr>
              <a:t> T, Piddock LJV, Rodríguez-Baño J, et al. Addressing urgent priorities in antibiotic development: insights from WHO 2023 antibacterial clinical pipeline analyses. </a:t>
            </a:r>
            <a:r>
              <a:rPr lang="en-GB" sz="1200" i="1" kern="1200">
                <a:solidFill>
                  <a:schemeClr val="tx1"/>
                </a:solidFill>
                <a:effectLst/>
                <a:latin typeface="+mn-lt"/>
                <a:ea typeface="+mn-ea"/>
                <a:cs typeface="+mn-cs"/>
              </a:rPr>
              <a:t>The Lancet Microbe</a:t>
            </a:r>
            <a:r>
              <a:rPr lang="en-GB" sz="1200" kern="1200">
                <a:solidFill>
                  <a:schemeClr val="tx1"/>
                </a:solidFill>
                <a:effectLst/>
                <a:latin typeface="+mn-lt"/>
                <a:ea typeface="+mn-ea"/>
                <a:cs typeface="+mn-cs"/>
              </a:rPr>
              <a:t>. 2024;5(11):100960. </a:t>
            </a:r>
            <a:r>
              <a:rPr lang="en-GB" sz="1200" kern="1200" err="1">
                <a:solidFill>
                  <a:schemeClr val="tx1"/>
                </a:solidFill>
                <a:effectLst/>
                <a:latin typeface="+mn-lt"/>
                <a:ea typeface="+mn-ea"/>
                <a:cs typeface="+mn-cs"/>
              </a:rPr>
              <a:t>doi</a:t>
            </a:r>
            <a:r>
              <a:rPr lang="en-GB" sz="1200" kern="1200">
                <a:solidFill>
                  <a:schemeClr val="tx1"/>
                </a:solidFill>
                <a:effectLst/>
                <a:latin typeface="+mn-lt"/>
                <a:ea typeface="+mn-ea"/>
                <a:cs typeface="+mn-cs"/>
              </a:rPr>
              <a:t>: 10.1016/S2666-5247(24)00260-X</a:t>
            </a:r>
          </a:p>
          <a:p>
            <a:pPr lvl="0"/>
            <a:r>
              <a:rPr lang="en-GB" sz="1200" kern="1200">
                <a:solidFill>
                  <a:schemeClr val="tx1"/>
                </a:solidFill>
                <a:effectLst/>
                <a:latin typeface="+mn-lt"/>
                <a:ea typeface="+mn-ea"/>
                <a:cs typeface="+mn-cs"/>
              </a:rPr>
              <a:t>Butler MS, Paterson DL. Antibiotics in the clinical pipeline as of December 2022. </a:t>
            </a:r>
            <a:r>
              <a:rPr lang="en-GB" sz="1200" i="1" kern="1200">
                <a:solidFill>
                  <a:schemeClr val="tx1"/>
                </a:solidFill>
                <a:effectLst/>
                <a:latin typeface="+mn-lt"/>
                <a:ea typeface="+mn-ea"/>
                <a:cs typeface="+mn-cs"/>
              </a:rPr>
              <a:t>The Journal of Antibiotics</a:t>
            </a:r>
            <a:r>
              <a:rPr lang="en-GB" sz="1200" kern="1200">
                <a:solidFill>
                  <a:schemeClr val="tx1"/>
                </a:solidFill>
                <a:effectLst/>
                <a:latin typeface="+mn-lt"/>
                <a:ea typeface="+mn-ea"/>
                <a:cs typeface="+mn-cs"/>
              </a:rPr>
              <a:t>. 2023;77(1):1-24. </a:t>
            </a:r>
            <a:r>
              <a:rPr lang="en-GB" sz="1200" kern="1200" err="1">
                <a:solidFill>
                  <a:schemeClr val="tx1"/>
                </a:solidFill>
                <a:effectLst/>
                <a:latin typeface="+mn-lt"/>
                <a:ea typeface="+mn-ea"/>
                <a:cs typeface="+mn-cs"/>
              </a:rPr>
              <a:t>doi</a:t>
            </a:r>
            <a:r>
              <a:rPr lang="en-GB" sz="1200" kern="1200">
                <a:solidFill>
                  <a:schemeClr val="tx1"/>
                </a:solidFill>
                <a:effectLst/>
                <a:latin typeface="+mn-lt"/>
                <a:ea typeface="+mn-ea"/>
                <a:cs typeface="+mn-cs"/>
              </a:rPr>
              <a:t>: 10.1038/s41429-023-00629-8</a:t>
            </a:r>
          </a:p>
          <a:p>
            <a:pPr lvl="0"/>
            <a:r>
              <a:rPr lang="en-GB" sz="1200" kern="1200" err="1">
                <a:solidFill>
                  <a:schemeClr val="tx1"/>
                </a:solidFill>
                <a:effectLst/>
                <a:latin typeface="+mn-lt"/>
                <a:ea typeface="+mn-ea"/>
                <a:cs typeface="+mn-cs"/>
              </a:rPr>
              <a:t>Karlowsky</a:t>
            </a:r>
            <a:r>
              <a:rPr lang="en-GB" sz="1200" kern="1200">
                <a:solidFill>
                  <a:schemeClr val="tx1"/>
                </a:solidFill>
                <a:effectLst/>
                <a:latin typeface="+mn-lt"/>
                <a:ea typeface="+mn-ea"/>
                <a:cs typeface="+mn-cs"/>
              </a:rPr>
              <a:t> JA, Lob SH, Young K, et al. Multi-year analysis of the global preclinical antibacterial pipeline: trends and gaps. </a:t>
            </a:r>
            <a:r>
              <a:rPr lang="en-GB" sz="1200" i="1" kern="1200">
                <a:solidFill>
                  <a:schemeClr val="tx1"/>
                </a:solidFill>
                <a:effectLst/>
                <a:latin typeface="+mn-lt"/>
                <a:ea typeface="+mn-ea"/>
                <a:cs typeface="+mn-cs"/>
              </a:rPr>
              <a:t>Antimicrobial Agents and Chemotherapy</a:t>
            </a:r>
            <a:r>
              <a:rPr lang="en-GB" sz="1200" kern="1200">
                <a:solidFill>
                  <a:schemeClr val="tx1"/>
                </a:solidFill>
                <a:effectLst/>
                <a:latin typeface="+mn-lt"/>
                <a:ea typeface="+mn-ea"/>
                <a:cs typeface="+mn-cs"/>
              </a:rPr>
              <a:t>. 2024;68(7):e00535-24. </a:t>
            </a:r>
            <a:r>
              <a:rPr lang="en-GB" sz="1200" kern="1200" err="1">
                <a:solidFill>
                  <a:schemeClr val="tx1"/>
                </a:solidFill>
                <a:effectLst/>
                <a:latin typeface="+mn-lt"/>
                <a:ea typeface="+mn-ea"/>
                <a:cs typeface="+mn-cs"/>
              </a:rPr>
              <a:t>doi</a:t>
            </a:r>
            <a:r>
              <a:rPr lang="en-GB" sz="1200" kern="1200">
                <a:solidFill>
                  <a:schemeClr val="tx1"/>
                </a:solidFill>
                <a:effectLst/>
                <a:latin typeface="+mn-lt"/>
                <a:ea typeface="+mn-ea"/>
                <a:cs typeface="+mn-cs"/>
              </a:rPr>
              <a:t>: 10.1128/aac.00535-24</a:t>
            </a:r>
          </a:p>
          <a:p>
            <a:pPr lvl="0"/>
            <a:r>
              <a:rPr lang="en-GB" sz="1200" kern="1200">
                <a:solidFill>
                  <a:schemeClr val="tx1"/>
                </a:solidFill>
                <a:effectLst/>
                <a:latin typeface="+mn-lt"/>
                <a:ea typeface="+mn-ea"/>
                <a:cs typeface="+mn-cs"/>
              </a:rPr>
              <a:t>World Health Organization. Lack of innovation set to undermine antibiotic performance and health gains. June 22, 2022. Available from: </a:t>
            </a:r>
            <a:r>
              <a:rPr lang="en-GB" sz="1200" u="sng" kern="1200">
                <a:solidFill>
                  <a:schemeClr val="tx1"/>
                </a:solidFill>
                <a:effectLst/>
                <a:latin typeface="+mn-lt"/>
                <a:ea typeface="+mn-ea"/>
                <a:cs typeface="+mn-cs"/>
                <a:hlinkClick r:id="rId4"/>
              </a:rPr>
              <a:t>https://www.who.int/news/item/22-06-2022-lack-of-innovation-set-to-undermine-antibiotic-performance-and-health-gains</a:t>
            </a:r>
            <a:endParaRPr lang="en-GB"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Source:</a:t>
            </a:r>
            <a:endParaRPr lang="en-US" sz="20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lvl="0"/>
            <a:r>
              <a:rPr lang="en-GB" sz="1200" b="0" i="0" u="none" strike="noStrike" cap="none">
                <a:solidFill>
                  <a:srgbClr val="000000"/>
                </a:solidFill>
                <a:effectLst/>
                <a:latin typeface="Arial"/>
                <a:ea typeface="Arial"/>
                <a:cs typeface="Arial"/>
                <a:sym typeface="Arial"/>
              </a:rPr>
              <a:t>World Health Organization. New WHO report presents progress in G7 countries in tackling antibiotic pipeline crisis. October 14, 2024. Available from: </a:t>
            </a:r>
            <a:r>
              <a:rPr lang="en-GB" sz="1200" b="0" i="0" u="sng" strike="noStrike" cap="none">
                <a:solidFill>
                  <a:srgbClr val="000000"/>
                </a:solidFill>
                <a:effectLst/>
                <a:latin typeface="Arial"/>
                <a:ea typeface="Arial"/>
                <a:cs typeface="Arial"/>
                <a:sym typeface="Arial"/>
                <a:hlinkClick r:id="rId3"/>
              </a:rPr>
              <a:t>https://www.who.int/news/item/14-10-2024-new-who-report-presents-progress-in-g7-countries-in-tackling-antibiotic-pipeline-crisis</a:t>
            </a:r>
            <a:endParaRPr lang="en-GB" sz="1200" b="0" i="0" u="none" strike="noStrike" cap="none">
              <a:solidFill>
                <a:srgbClr val="000000"/>
              </a:solidFill>
              <a:effectLst/>
              <a:latin typeface="Arial"/>
              <a:ea typeface="Arial"/>
              <a:cs typeface="Arial"/>
              <a:sym typeface="Arial"/>
            </a:endParaRPr>
          </a:p>
          <a:p>
            <a:pPr lvl="0"/>
            <a:r>
              <a:rPr lang="en-GB" sz="1200" b="0" i="0" u="none" strike="noStrike" cap="none">
                <a:solidFill>
                  <a:srgbClr val="000000"/>
                </a:solidFill>
                <a:effectLst/>
                <a:latin typeface="Arial"/>
                <a:ea typeface="Arial"/>
                <a:cs typeface="Arial"/>
                <a:sym typeface="Arial"/>
              </a:rPr>
              <a:t>World Bank Group. Antimicrobial Resistance (AMR). November 2024. Available from: </a:t>
            </a:r>
            <a:r>
              <a:rPr lang="en-GB" sz="1200" b="0" i="0" u="sng" strike="noStrike" cap="none">
                <a:solidFill>
                  <a:srgbClr val="000000"/>
                </a:solidFill>
                <a:effectLst/>
                <a:latin typeface="Arial"/>
                <a:ea typeface="Arial"/>
                <a:cs typeface="Arial"/>
                <a:sym typeface="Arial"/>
                <a:hlinkClick r:id="rId4"/>
              </a:rPr>
              <a:t>https://www.worldbank.org/en/topic/health/brief/antimicrobial-resistance-amr</a:t>
            </a:r>
            <a:endParaRPr lang="en-GB" sz="1200" b="0" i="0" u="none" strike="noStrike" cap="none">
              <a:solidFill>
                <a:srgbClr val="000000"/>
              </a:solidFill>
              <a:effectLst/>
              <a:latin typeface="Arial"/>
              <a:ea typeface="Arial"/>
              <a:cs typeface="Arial"/>
              <a:sym typeface="Arial"/>
            </a:endParaRPr>
          </a:p>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N.B. </a:t>
            </a:r>
            <a:r>
              <a:rPr lang="en-US" sz="1800" dirty="0">
                <a:effectLst/>
                <a:latin typeface="Segoe UI" panose="020B0502040204020203" pitchFamily="34" charset="0"/>
              </a:rPr>
              <a:t>WHO PQ timelines are significant, because it will take some time and because it is not within the collaboration team’s control. Nonetheless, we don’t want to emphasize this point because we need WHO PQ’s ongoing support. </a:t>
            </a:r>
          </a:p>
          <a:p>
            <a:endParaRPr lang="en-US" sz="1800" dirty="0">
              <a:effectLst/>
              <a:latin typeface="Segoe UI" panose="020B0502040204020203" pitchFamily="34" charset="0"/>
            </a:endParaRPr>
          </a:p>
          <a:p>
            <a:r>
              <a:rPr lang="en-US" sz="1800" dirty="0">
                <a:effectLst/>
                <a:latin typeface="Segoe UI" panose="020B0502040204020203" pitchFamily="34" charset="0"/>
              </a:rPr>
              <a:t>Patient access may be initiated as early as 2027-2028 – to be discussed/revalidated by project partners at the March JSC meeting. </a:t>
            </a:r>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F38E2FF-76DE-4EF7-94AB-1B5B9DA3E51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91315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EF8C0E-6BFF-45B6-B8F2-9681079F4208}"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428521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Master" Target="../slideMasters/slideMaster2.xml"/><Relationship Id="rId4" Type="http://schemas.openxmlformats.org/officeDocument/2006/relationships/image" Target="../media/image22.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5.png"/><Relationship Id="rId1" Type="http://schemas.openxmlformats.org/officeDocument/2006/relationships/slideMaster" Target="../slideMasters/slideMaster6.xml"/><Relationship Id="rId4" Type="http://schemas.openxmlformats.org/officeDocument/2006/relationships/image" Target="../media/image33.svg"/></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Master" Target="../slideMasters/slideMaster2.xml"/><Relationship Id="rId5" Type="http://schemas.openxmlformats.org/officeDocument/2006/relationships/image" Target="../media/image17.png"/><Relationship Id="rId4" Type="http://schemas.openxmlformats.org/officeDocument/2006/relationships/image" Target="../media/image16.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タイトル スライド">
    <p:spTree>
      <p:nvGrpSpPr>
        <p:cNvPr id="1" name=""/>
        <p:cNvGrpSpPr/>
        <p:nvPr/>
      </p:nvGrpSpPr>
      <p:grpSpPr>
        <a:xfrm>
          <a:off x="0" y="0"/>
          <a:ext cx="0" cy="0"/>
          <a:chOff x="0" y="0"/>
          <a:chExt cx="0" cy="0"/>
        </a:xfrm>
      </p:grpSpPr>
      <p:pic>
        <p:nvPicPr>
          <p:cNvPr id="6" name="グラフィックス 5">
            <a:extLst>
              <a:ext uri="{FF2B5EF4-FFF2-40B4-BE49-F238E27FC236}">
                <a16:creationId xmlns:a16="http://schemas.microsoft.com/office/drawing/2014/main" id="{94029641-8D67-4728-94F5-484976AE200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48000" y="0"/>
            <a:ext cx="9144000" cy="6858000"/>
          </a:xfrm>
          <a:prstGeom prst="rect">
            <a:avLst/>
          </a:prstGeom>
        </p:spPr>
      </p:pic>
      <p:sp>
        <p:nvSpPr>
          <p:cNvPr id="2" name="Title 1"/>
          <p:cNvSpPr>
            <a:spLocks noGrp="1"/>
          </p:cNvSpPr>
          <p:nvPr>
            <p:ph type="ctrTitle"/>
          </p:nvPr>
        </p:nvSpPr>
        <p:spPr>
          <a:xfrm>
            <a:off x="336000" y="828000"/>
            <a:ext cx="8640000" cy="2700000"/>
          </a:xfrm>
        </p:spPr>
        <p:txBody>
          <a:bodyPr anchor="b">
            <a:normAutofit/>
          </a:bodyPr>
          <a:lstStyle>
            <a:lvl1pPr algn="l">
              <a:lnSpc>
                <a:spcPct val="120000"/>
              </a:lnSpc>
              <a:defRPr sz="3600"/>
            </a:lvl1pPr>
          </a:lstStyle>
          <a:p>
            <a:r>
              <a:rPr lang="en-US" altLang="ja-JP"/>
              <a:t>Click to edit Master title style</a:t>
            </a:r>
            <a:endParaRPr lang="en-US" dirty="0"/>
          </a:p>
        </p:txBody>
      </p:sp>
      <p:sp>
        <p:nvSpPr>
          <p:cNvPr id="3" name="Subtitle 2"/>
          <p:cNvSpPr>
            <a:spLocks noGrp="1"/>
          </p:cNvSpPr>
          <p:nvPr>
            <p:ph type="subTitle" idx="1"/>
          </p:nvPr>
        </p:nvSpPr>
        <p:spPr>
          <a:xfrm>
            <a:off x="335999" y="3960000"/>
            <a:ext cx="8639999" cy="2160000"/>
          </a:xfrm>
        </p:spPr>
        <p:txBody>
          <a:bodyPr>
            <a:normAutofit/>
          </a:bodyPr>
          <a:lstStyle>
            <a:lvl1pPr marL="0" indent="0" algn="l">
              <a:lnSpc>
                <a:spcPct val="120000"/>
              </a:lnSpc>
              <a:spcBef>
                <a:spcPts val="0"/>
              </a:spcBef>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ja-JP"/>
              <a:t>Click to edit Master subtitle style</a:t>
            </a:r>
            <a:endParaRPr lang="en-US" dirty="0"/>
          </a:p>
        </p:txBody>
      </p:sp>
    </p:spTree>
    <p:extLst>
      <p:ext uri="{BB962C8B-B14F-4D97-AF65-F5344CB8AC3E}">
        <p14:creationId xmlns:p14="http://schemas.microsoft.com/office/powerpoint/2010/main" val="17359541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5D2A9B0E-7619-EF13-8A3D-560A13FA6AAF}"/>
              </a:ext>
            </a:extLst>
          </p:cNvPr>
          <p:cNvSpPr>
            <a:spLocks noGrp="1"/>
          </p:cNvSpPr>
          <p:nvPr>
            <p:ph sz="quarter" idx="13" hasCustomPrompt="1"/>
          </p:nvPr>
        </p:nvSpPr>
        <p:spPr>
          <a:xfrm>
            <a:off x="609600" y="1351694"/>
            <a:ext cx="7543800" cy="4749607"/>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10/17/2025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‹Nr.›</a:t>
            </a:fld>
            <a:endParaRPr lang="en-US"/>
          </a:p>
        </p:txBody>
      </p:sp>
      <p:pic>
        <p:nvPicPr>
          <p:cNvPr id="8" name="Picture 7">
            <a:extLst>
              <a:ext uri="{FF2B5EF4-FFF2-40B4-BE49-F238E27FC236}">
                <a16:creationId xmlns:a16="http://schemas.microsoft.com/office/drawing/2014/main" id="{1997D5A5-64E7-0481-DEDB-8F2A05DD8BA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610600" y="5711851"/>
            <a:ext cx="2838853" cy="389450"/>
          </a:xfrm>
          <a:prstGeom prst="rect">
            <a:avLst/>
          </a:prstGeom>
        </p:spPr>
      </p:pic>
      <p:sp>
        <p:nvSpPr>
          <p:cNvPr id="11" name="Title 10">
            <a:extLst>
              <a:ext uri="{FF2B5EF4-FFF2-40B4-BE49-F238E27FC236}">
                <a16:creationId xmlns:a16="http://schemas.microsoft.com/office/drawing/2014/main" id="{01AEADF5-C709-353D-8199-ED8985C6ED79}"/>
              </a:ext>
            </a:extLst>
          </p:cNvPr>
          <p:cNvSpPr>
            <a:spLocks noGrp="1"/>
          </p:cNvSpPr>
          <p:nvPr>
            <p:ph type="title" hasCustomPrompt="1"/>
          </p:nvPr>
        </p:nvSpPr>
        <p:spPr>
          <a:xfrm>
            <a:off x="609600" y="365125"/>
            <a:ext cx="7543800" cy="731520"/>
          </a:xfrm>
        </p:spPr>
        <p:txBody>
          <a:bodyPr/>
          <a:lstStyle/>
          <a:p>
            <a:r>
              <a:rPr lang="en-US"/>
              <a:t>Click to edit title</a:t>
            </a:r>
          </a:p>
        </p:txBody>
      </p:sp>
      <p:pic>
        <p:nvPicPr>
          <p:cNvPr id="3" name="Picture 2" descr="A black text on a white background&#10;&#10;Description automatically generated">
            <a:extLst>
              <a:ext uri="{FF2B5EF4-FFF2-40B4-BE49-F238E27FC236}">
                <a16:creationId xmlns:a16="http://schemas.microsoft.com/office/drawing/2014/main" id="{FF12B770-733E-8307-5FC1-EA7AF363BC6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510913" y="5769738"/>
            <a:ext cx="1038225" cy="273676"/>
          </a:xfrm>
          <a:prstGeom prst="rect">
            <a:avLst/>
          </a:prstGeom>
        </p:spPr>
      </p:pic>
    </p:spTree>
    <p:extLst>
      <p:ext uri="{BB962C8B-B14F-4D97-AF65-F5344CB8AC3E}">
        <p14:creationId xmlns:p14="http://schemas.microsoft.com/office/powerpoint/2010/main" val="2581002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C1062997-4BF2-89FC-5930-B0A8FD23692F}"/>
              </a:ext>
            </a:extLst>
          </p:cNvPr>
          <p:cNvSpPr>
            <a:spLocks noGrp="1"/>
          </p:cNvSpPr>
          <p:nvPr>
            <p:ph type="title" hasCustomPrompt="1"/>
          </p:nvPr>
        </p:nvSpPr>
        <p:spPr/>
        <p:txBody>
          <a:bodyPr/>
          <a:lstStyle/>
          <a:p>
            <a:r>
              <a:rPr lang="en-US"/>
              <a:t>Click to edit title</a:t>
            </a:r>
          </a:p>
        </p:txBody>
      </p:sp>
      <p:sp>
        <p:nvSpPr>
          <p:cNvPr id="10" name="Date Placeholder 9">
            <a:extLst>
              <a:ext uri="{FF2B5EF4-FFF2-40B4-BE49-F238E27FC236}">
                <a16:creationId xmlns:a16="http://schemas.microsoft.com/office/drawing/2014/main" id="{1D65421D-E3A4-4852-D953-0A264E694502}"/>
              </a:ext>
            </a:extLst>
          </p:cNvPr>
          <p:cNvSpPr>
            <a:spLocks noGrp="1"/>
          </p:cNvSpPr>
          <p:nvPr>
            <p:ph type="dt" sz="half" idx="10"/>
          </p:nvPr>
        </p:nvSpPr>
        <p:spPr/>
        <p:txBody>
          <a:bodyPr/>
          <a:lstStyle/>
          <a:p>
            <a:fld id="{C764DE79-268F-4C1A-8933-263129D2AF90}" type="datetimeFigureOut">
              <a:rPr lang="en-US" smtClean="0"/>
              <a:t>10/17/2025</a:t>
            </a:fld>
            <a:endParaRPr lang="en-US"/>
          </a:p>
        </p:txBody>
      </p:sp>
      <p:sp>
        <p:nvSpPr>
          <p:cNvPr id="11" name="Footer Placeholder 10">
            <a:extLst>
              <a:ext uri="{FF2B5EF4-FFF2-40B4-BE49-F238E27FC236}">
                <a16:creationId xmlns:a16="http://schemas.microsoft.com/office/drawing/2014/main" id="{31E6FDBE-74F2-F8C9-3408-63C48E4DD8B0}"/>
              </a:ext>
            </a:extLst>
          </p:cNvPr>
          <p:cNvSpPr>
            <a:spLocks noGrp="1"/>
          </p:cNvSpPr>
          <p:nvPr>
            <p:ph type="ftr" sz="quarter" idx="11"/>
          </p:nvPr>
        </p:nvSpPr>
        <p:spPr/>
        <p:txBody>
          <a:bodyPr/>
          <a:lstStyle/>
          <a:p>
            <a:endParaRPr lang="en-US"/>
          </a:p>
        </p:txBody>
      </p:sp>
      <p:sp>
        <p:nvSpPr>
          <p:cNvPr id="12" name="Slide Number Placeholder 11">
            <a:extLst>
              <a:ext uri="{FF2B5EF4-FFF2-40B4-BE49-F238E27FC236}">
                <a16:creationId xmlns:a16="http://schemas.microsoft.com/office/drawing/2014/main" id="{812F1C7B-3B43-EF99-BCBA-287B3D8AFE8B}"/>
              </a:ext>
            </a:extLst>
          </p:cNvPr>
          <p:cNvSpPr>
            <a:spLocks noGrp="1"/>
          </p:cNvSpPr>
          <p:nvPr>
            <p:ph type="sldNum" sz="quarter" idx="12"/>
          </p:nvPr>
        </p:nvSpPr>
        <p:spPr/>
        <p:txBody>
          <a:bodyPr/>
          <a:lstStyle/>
          <a:p>
            <a:fld id="{48F63A3B-78C7-47BE-AE5E-E10140E04643}" type="slidenum">
              <a:rPr lang="en-US" smtClean="0"/>
              <a:t>‹Nr.›</a:t>
            </a:fld>
            <a:endParaRPr lang="en-US"/>
          </a:p>
        </p:txBody>
      </p:sp>
      <p:sp>
        <p:nvSpPr>
          <p:cNvPr id="15" name="Content Placeholder 14">
            <a:extLst>
              <a:ext uri="{FF2B5EF4-FFF2-40B4-BE49-F238E27FC236}">
                <a16:creationId xmlns:a16="http://schemas.microsoft.com/office/drawing/2014/main" id="{670D4868-7DEA-5976-3803-0C9FC3434958}"/>
              </a:ext>
            </a:extLst>
          </p:cNvPr>
          <p:cNvSpPr>
            <a:spLocks noGrp="1"/>
          </p:cNvSpPr>
          <p:nvPr>
            <p:ph sz="quarter" idx="13" hasCustomPrompt="1"/>
          </p:nvPr>
        </p:nvSpPr>
        <p:spPr>
          <a:xfrm>
            <a:off x="609601" y="1350963"/>
            <a:ext cx="5212080" cy="474980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6" name="Content Placeholder 14">
            <a:extLst>
              <a:ext uri="{FF2B5EF4-FFF2-40B4-BE49-F238E27FC236}">
                <a16:creationId xmlns:a16="http://schemas.microsoft.com/office/drawing/2014/main" id="{7CF10815-7398-4E9D-9ECB-95EAD077978E}"/>
              </a:ext>
            </a:extLst>
          </p:cNvPr>
          <p:cNvSpPr>
            <a:spLocks noGrp="1"/>
          </p:cNvSpPr>
          <p:nvPr>
            <p:ph sz="quarter" idx="14" hasCustomPrompt="1"/>
          </p:nvPr>
        </p:nvSpPr>
        <p:spPr>
          <a:xfrm>
            <a:off x="6370319" y="1350963"/>
            <a:ext cx="5212080" cy="474980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568560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5D2A9B0E-7619-EF13-8A3D-560A13FA6AAF}"/>
              </a:ext>
            </a:extLst>
          </p:cNvPr>
          <p:cNvSpPr>
            <a:spLocks noGrp="1"/>
          </p:cNvSpPr>
          <p:nvPr>
            <p:ph sz="quarter" idx="13" hasCustomPrompt="1"/>
          </p:nvPr>
        </p:nvSpPr>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10/17/2025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‹Nr.›</a:t>
            </a:fld>
            <a:endParaRPr lang="en-US"/>
          </a:p>
        </p:txBody>
      </p:sp>
      <p:sp>
        <p:nvSpPr>
          <p:cNvPr id="11" name="Title 10">
            <a:extLst>
              <a:ext uri="{FF2B5EF4-FFF2-40B4-BE49-F238E27FC236}">
                <a16:creationId xmlns:a16="http://schemas.microsoft.com/office/drawing/2014/main" id="{01AEADF5-C709-353D-8199-ED8985C6ED79}"/>
              </a:ext>
            </a:extLst>
          </p:cNvPr>
          <p:cNvSpPr>
            <a:spLocks noGrp="1"/>
          </p:cNvSpPr>
          <p:nvPr>
            <p:ph type="title" hasCustomPrompt="1"/>
          </p:nvPr>
        </p:nvSpPr>
        <p:spPr/>
        <p:txBody>
          <a:bodyPr/>
          <a:lstStyle/>
          <a:p>
            <a:r>
              <a:rPr lang="en-US"/>
              <a:t>Click to edit title</a:t>
            </a:r>
          </a:p>
        </p:txBody>
      </p:sp>
    </p:spTree>
    <p:extLst>
      <p:ext uri="{BB962C8B-B14F-4D97-AF65-F5344CB8AC3E}">
        <p14:creationId xmlns:p14="http://schemas.microsoft.com/office/powerpoint/2010/main" val="1577510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Click to edit title</a:t>
            </a:r>
          </a:p>
        </p:txBody>
      </p:sp>
      <p:sp>
        <p:nvSpPr>
          <p:cNvPr id="3" name="Date Placeholder 2"/>
          <p:cNvSpPr>
            <a:spLocks noGrp="1"/>
          </p:cNvSpPr>
          <p:nvPr>
            <p:ph type="dt" sz="half" idx="10"/>
          </p:nvPr>
        </p:nvSpPr>
        <p:spPr/>
        <p:txBody>
          <a:bodyPr/>
          <a:lstStyle/>
          <a:p>
            <a:fld id="{C764DE79-268F-4C1A-8933-263129D2AF90}" type="datetimeFigureOut">
              <a:rPr lang="en-US" dirty="0"/>
              <a:t>10/17/2025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‹Nr.›</a:t>
            </a:fld>
            <a:endParaRPr lang="en-US"/>
          </a:p>
        </p:txBody>
      </p:sp>
    </p:spTree>
    <p:extLst>
      <p:ext uri="{BB962C8B-B14F-4D97-AF65-F5344CB8AC3E}">
        <p14:creationId xmlns:p14="http://schemas.microsoft.com/office/powerpoint/2010/main" val="14317921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10/17/2025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‹Nr.›</a:t>
            </a:fld>
            <a:endParaRPr lang="en-US"/>
          </a:p>
        </p:txBody>
      </p:sp>
    </p:spTree>
    <p:extLst>
      <p:ext uri="{BB962C8B-B14F-4D97-AF65-F5344CB8AC3E}">
        <p14:creationId xmlns:p14="http://schemas.microsoft.com/office/powerpoint/2010/main" val="34783395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91F340A-5450-D34E-8B00-8FB4C9D7124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C764DE79-268F-4C1A-8933-263129D2AF90}" type="datetimeFigureOut">
              <a:rPr lang="en-US" dirty="0"/>
              <a:t>10/17/2025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‹Nr.›</a:t>
            </a:fld>
            <a:endParaRPr lang="en-US"/>
          </a:p>
        </p:txBody>
      </p:sp>
    </p:spTree>
    <p:extLst>
      <p:ext uri="{BB962C8B-B14F-4D97-AF65-F5344CB8AC3E}">
        <p14:creationId xmlns:p14="http://schemas.microsoft.com/office/powerpoint/2010/main" val="3012633141"/>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pic>
        <p:nvPicPr>
          <p:cNvPr id="11" name="Picture 10" descr="A crowd of people walking on a street&#10;&#10;Description automatically generated">
            <a:extLst>
              <a:ext uri="{FF2B5EF4-FFF2-40B4-BE49-F238E27FC236}">
                <a16:creationId xmlns:a16="http://schemas.microsoft.com/office/drawing/2014/main" id="{EB271AF2-71A2-7332-A1CB-3C9DA9782A3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12" name="Google Shape;84;p30">
            <a:extLst>
              <a:ext uri="{FF2B5EF4-FFF2-40B4-BE49-F238E27FC236}">
                <a16:creationId xmlns:a16="http://schemas.microsoft.com/office/drawing/2014/main" id="{F227B486-C4BA-5DA4-51BB-AB8C444365DC}"/>
              </a:ext>
            </a:extLst>
          </p:cNvPr>
          <p:cNvSpPr/>
          <p:nvPr userDrawn="1"/>
        </p:nvSpPr>
        <p:spPr>
          <a:xfrm>
            <a:off x="0" y="-1"/>
            <a:ext cx="12192000" cy="6858000"/>
          </a:xfrm>
          <a:prstGeom prst="rect">
            <a:avLst/>
          </a:prstGeom>
          <a:solidFill>
            <a:schemeClr val="tx1">
              <a:alpha val="39966"/>
            </a:schemeClr>
          </a:solidFill>
          <a:ln w="25400" cap="flat" cmpd="sng">
            <a:no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6" name="Google Shape;97;p32">
            <a:extLst>
              <a:ext uri="{FF2B5EF4-FFF2-40B4-BE49-F238E27FC236}">
                <a16:creationId xmlns:a16="http://schemas.microsoft.com/office/drawing/2014/main" id="{6DAB3769-1AEF-B1E4-D5D4-6E1F6A3EB0E0}"/>
              </a:ext>
            </a:extLst>
          </p:cNvPr>
          <p:cNvSpPr txBox="1">
            <a:spLocks noGrp="1"/>
          </p:cNvSpPr>
          <p:nvPr>
            <p:ph type="ctrTitle"/>
          </p:nvPr>
        </p:nvSpPr>
        <p:spPr>
          <a:xfrm>
            <a:off x="1524000" y="1443037"/>
            <a:ext cx="9144000" cy="2414587"/>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6000"/>
              <a:buFont typeface="Arial"/>
              <a:buNone/>
              <a:defRPr sz="60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7" name="Google Shape;98;p32">
            <a:extLst>
              <a:ext uri="{FF2B5EF4-FFF2-40B4-BE49-F238E27FC236}">
                <a16:creationId xmlns:a16="http://schemas.microsoft.com/office/drawing/2014/main" id="{0A3DDE8B-850C-3554-5192-A9A0BDDD6582}"/>
              </a:ext>
            </a:extLst>
          </p:cNvPr>
          <p:cNvSpPr txBox="1">
            <a:spLocks noGrp="1"/>
          </p:cNvSpPr>
          <p:nvPr>
            <p:ph type="subTitle" idx="1"/>
          </p:nvPr>
        </p:nvSpPr>
        <p:spPr>
          <a:xfrm>
            <a:off x="1524000" y="4386262"/>
            <a:ext cx="9144000" cy="87153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lt1"/>
              </a:buClr>
              <a:buSzPts val="2400"/>
              <a:buNone/>
              <a:defRPr sz="24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r>
              <a:rPr lang="en-US"/>
              <a:t>Click to edit Master subtitle style</a:t>
            </a:r>
            <a:endParaRPr/>
          </a:p>
        </p:txBody>
      </p:sp>
      <p:pic>
        <p:nvPicPr>
          <p:cNvPr id="8" name="Google Shape;99;p32">
            <a:extLst>
              <a:ext uri="{FF2B5EF4-FFF2-40B4-BE49-F238E27FC236}">
                <a16:creationId xmlns:a16="http://schemas.microsoft.com/office/drawing/2014/main" id="{468D986A-9C2F-B610-2500-2DBEB0379274}"/>
              </a:ext>
            </a:extLst>
          </p:cNvPr>
          <p:cNvPicPr preferRelativeResize="0"/>
          <p:nvPr userDrawn="1"/>
        </p:nvPicPr>
        <p:blipFill rotWithShape="1">
          <a:blip r:embed="rId3" cstate="screen">
            <a:alphaModFix amt="80000"/>
            <a:extLst>
              <a:ext uri="{28A0092B-C50C-407E-A947-70E740481C1C}">
                <a14:useLocalDpi xmlns:a14="http://schemas.microsoft.com/office/drawing/2010/main"/>
              </a:ext>
            </a:extLst>
          </a:blip>
          <a:srcRect/>
          <a:stretch/>
        </p:blipFill>
        <p:spPr>
          <a:xfrm rot="10438165">
            <a:off x="-1061411" y="-1049401"/>
            <a:ext cx="2968630" cy="2968630"/>
          </a:xfrm>
          <a:prstGeom prst="rect">
            <a:avLst/>
          </a:prstGeom>
          <a:noFill/>
          <a:ln>
            <a:noFill/>
          </a:ln>
        </p:spPr>
      </p:pic>
      <p:pic>
        <p:nvPicPr>
          <p:cNvPr id="9" name="Google Shape;100;p32">
            <a:extLst>
              <a:ext uri="{FF2B5EF4-FFF2-40B4-BE49-F238E27FC236}">
                <a16:creationId xmlns:a16="http://schemas.microsoft.com/office/drawing/2014/main" id="{F13554DF-FC89-1446-4E69-37DF5F187407}"/>
              </a:ext>
            </a:extLst>
          </p:cNvPr>
          <p:cNvPicPr preferRelativeResize="0"/>
          <p:nvPr userDrawn="1"/>
        </p:nvPicPr>
        <p:blipFill rotWithShape="1">
          <a:blip r:embed="rId4" cstate="screen">
            <a:alphaModFix amt="85000"/>
            <a:extLst>
              <a:ext uri="{28A0092B-C50C-407E-A947-70E740481C1C}">
                <a14:useLocalDpi xmlns:a14="http://schemas.microsoft.com/office/drawing/2010/main"/>
              </a:ext>
            </a:extLst>
          </a:blip>
          <a:srcRect/>
          <a:stretch/>
        </p:blipFill>
        <p:spPr>
          <a:xfrm>
            <a:off x="11015600" y="5757409"/>
            <a:ext cx="1302491" cy="1311729"/>
          </a:xfrm>
          <a:prstGeom prst="rect">
            <a:avLst/>
          </a:prstGeom>
          <a:noFill/>
          <a:ln>
            <a:noFill/>
          </a:ln>
        </p:spPr>
      </p:pic>
    </p:spTree>
    <p:extLst>
      <p:ext uri="{BB962C8B-B14F-4D97-AF65-F5344CB8AC3E}">
        <p14:creationId xmlns:p14="http://schemas.microsoft.com/office/powerpoint/2010/main" val="17247972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5D2A9B0E-7619-EF13-8A3D-560A13FA6AAF}"/>
              </a:ext>
            </a:extLst>
          </p:cNvPr>
          <p:cNvSpPr>
            <a:spLocks noGrp="1"/>
          </p:cNvSpPr>
          <p:nvPr>
            <p:ph sz="quarter" idx="13" hasCustomPrompt="1"/>
          </p:nvPr>
        </p:nvSpPr>
        <p:spPr>
          <a:xfrm>
            <a:off x="609600" y="1351694"/>
            <a:ext cx="7543800" cy="4749607"/>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10/17/2025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‹Nr.›</a:t>
            </a:fld>
            <a:endParaRPr lang="en-US"/>
          </a:p>
        </p:txBody>
      </p:sp>
      <p:pic>
        <p:nvPicPr>
          <p:cNvPr id="8" name="Picture 7">
            <a:extLst>
              <a:ext uri="{FF2B5EF4-FFF2-40B4-BE49-F238E27FC236}">
                <a16:creationId xmlns:a16="http://schemas.microsoft.com/office/drawing/2014/main" id="{1997D5A5-64E7-0481-DEDB-8F2A05DD8BA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610600" y="5711851"/>
            <a:ext cx="2838853" cy="389450"/>
          </a:xfrm>
          <a:prstGeom prst="rect">
            <a:avLst/>
          </a:prstGeom>
        </p:spPr>
      </p:pic>
      <p:sp>
        <p:nvSpPr>
          <p:cNvPr id="11" name="Title 10">
            <a:extLst>
              <a:ext uri="{FF2B5EF4-FFF2-40B4-BE49-F238E27FC236}">
                <a16:creationId xmlns:a16="http://schemas.microsoft.com/office/drawing/2014/main" id="{01AEADF5-C709-353D-8199-ED8985C6ED79}"/>
              </a:ext>
            </a:extLst>
          </p:cNvPr>
          <p:cNvSpPr>
            <a:spLocks noGrp="1"/>
          </p:cNvSpPr>
          <p:nvPr>
            <p:ph type="title" hasCustomPrompt="1"/>
          </p:nvPr>
        </p:nvSpPr>
        <p:spPr>
          <a:xfrm>
            <a:off x="609600" y="365125"/>
            <a:ext cx="7543800" cy="731520"/>
          </a:xfrm>
        </p:spPr>
        <p:txBody>
          <a:bodyPr/>
          <a:lstStyle/>
          <a:p>
            <a:r>
              <a:rPr lang="en-US"/>
              <a:t>Click to edit title</a:t>
            </a:r>
          </a:p>
        </p:txBody>
      </p:sp>
    </p:spTree>
    <p:extLst>
      <p:ext uri="{BB962C8B-B14F-4D97-AF65-F5344CB8AC3E}">
        <p14:creationId xmlns:p14="http://schemas.microsoft.com/office/powerpoint/2010/main" val="10628709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C1062997-4BF2-89FC-5930-B0A8FD23692F}"/>
              </a:ext>
            </a:extLst>
          </p:cNvPr>
          <p:cNvSpPr>
            <a:spLocks noGrp="1"/>
          </p:cNvSpPr>
          <p:nvPr>
            <p:ph type="title" hasCustomPrompt="1"/>
          </p:nvPr>
        </p:nvSpPr>
        <p:spPr/>
        <p:txBody>
          <a:bodyPr/>
          <a:lstStyle/>
          <a:p>
            <a:r>
              <a:rPr lang="en-US"/>
              <a:t>Click to edit title</a:t>
            </a:r>
          </a:p>
        </p:txBody>
      </p:sp>
      <p:sp>
        <p:nvSpPr>
          <p:cNvPr id="10" name="Date Placeholder 9">
            <a:extLst>
              <a:ext uri="{FF2B5EF4-FFF2-40B4-BE49-F238E27FC236}">
                <a16:creationId xmlns:a16="http://schemas.microsoft.com/office/drawing/2014/main" id="{1D65421D-E3A4-4852-D953-0A264E694502}"/>
              </a:ext>
            </a:extLst>
          </p:cNvPr>
          <p:cNvSpPr>
            <a:spLocks noGrp="1"/>
          </p:cNvSpPr>
          <p:nvPr>
            <p:ph type="dt" sz="half" idx="10"/>
          </p:nvPr>
        </p:nvSpPr>
        <p:spPr/>
        <p:txBody>
          <a:bodyPr/>
          <a:lstStyle/>
          <a:p>
            <a:fld id="{C764DE79-268F-4C1A-8933-263129D2AF90}" type="datetimeFigureOut">
              <a:rPr lang="en-US" smtClean="0"/>
              <a:t>10/17/2025</a:t>
            </a:fld>
            <a:endParaRPr lang="en-US"/>
          </a:p>
        </p:txBody>
      </p:sp>
      <p:sp>
        <p:nvSpPr>
          <p:cNvPr id="11" name="Footer Placeholder 10">
            <a:extLst>
              <a:ext uri="{FF2B5EF4-FFF2-40B4-BE49-F238E27FC236}">
                <a16:creationId xmlns:a16="http://schemas.microsoft.com/office/drawing/2014/main" id="{31E6FDBE-74F2-F8C9-3408-63C48E4DD8B0}"/>
              </a:ext>
            </a:extLst>
          </p:cNvPr>
          <p:cNvSpPr>
            <a:spLocks noGrp="1"/>
          </p:cNvSpPr>
          <p:nvPr>
            <p:ph type="ftr" sz="quarter" idx="11"/>
          </p:nvPr>
        </p:nvSpPr>
        <p:spPr/>
        <p:txBody>
          <a:bodyPr/>
          <a:lstStyle/>
          <a:p>
            <a:endParaRPr lang="en-US"/>
          </a:p>
        </p:txBody>
      </p:sp>
      <p:sp>
        <p:nvSpPr>
          <p:cNvPr id="12" name="Slide Number Placeholder 11">
            <a:extLst>
              <a:ext uri="{FF2B5EF4-FFF2-40B4-BE49-F238E27FC236}">
                <a16:creationId xmlns:a16="http://schemas.microsoft.com/office/drawing/2014/main" id="{812F1C7B-3B43-EF99-BCBA-287B3D8AFE8B}"/>
              </a:ext>
            </a:extLst>
          </p:cNvPr>
          <p:cNvSpPr>
            <a:spLocks noGrp="1"/>
          </p:cNvSpPr>
          <p:nvPr>
            <p:ph type="sldNum" sz="quarter" idx="12"/>
          </p:nvPr>
        </p:nvSpPr>
        <p:spPr/>
        <p:txBody>
          <a:bodyPr/>
          <a:lstStyle/>
          <a:p>
            <a:fld id="{48F63A3B-78C7-47BE-AE5E-E10140E04643}" type="slidenum">
              <a:rPr lang="en-US" smtClean="0"/>
              <a:t>‹Nr.›</a:t>
            </a:fld>
            <a:endParaRPr lang="en-US"/>
          </a:p>
        </p:txBody>
      </p:sp>
      <p:sp>
        <p:nvSpPr>
          <p:cNvPr id="15" name="Content Placeholder 14">
            <a:extLst>
              <a:ext uri="{FF2B5EF4-FFF2-40B4-BE49-F238E27FC236}">
                <a16:creationId xmlns:a16="http://schemas.microsoft.com/office/drawing/2014/main" id="{670D4868-7DEA-5976-3803-0C9FC3434958}"/>
              </a:ext>
            </a:extLst>
          </p:cNvPr>
          <p:cNvSpPr>
            <a:spLocks noGrp="1"/>
          </p:cNvSpPr>
          <p:nvPr>
            <p:ph sz="quarter" idx="13" hasCustomPrompt="1"/>
          </p:nvPr>
        </p:nvSpPr>
        <p:spPr>
          <a:xfrm>
            <a:off x="609601" y="1350963"/>
            <a:ext cx="5212080" cy="474980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6" name="Content Placeholder 14">
            <a:extLst>
              <a:ext uri="{FF2B5EF4-FFF2-40B4-BE49-F238E27FC236}">
                <a16:creationId xmlns:a16="http://schemas.microsoft.com/office/drawing/2014/main" id="{7CF10815-7398-4E9D-9ECB-95EAD077978E}"/>
              </a:ext>
            </a:extLst>
          </p:cNvPr>
          <p:cNvSpPr>
            <a:spLocks noGrp="1"/>
          </p:cNvSpPr>
          <p:nvPr>
            <p:ph sz="quarter" idx="14" hasCustomPrompt="1"/>
          </p:nvPr>
        </p:nvSpPr>
        <p:spPr>
          <a:xfrm>
            <a:off x="6370319" y="1350963"/>
            <a:ext cx="5212080" cy="474980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653941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5D2A9B0E-7619-EF13-8A3D-560A13FA6AAF}"/>
              </a:ext>
            </a:extLst>
          </p:cNvPr>
          <p:cNvSpPr>
            <a:spLocks noGrp="1"/>
          </p:cNvSpPr>
          <p:nvPr>
            <p:ph sz="quarter" idx="13" hasCustomPrompt="1"/>
          </p:nvPr>
        </p:nvSpPr>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10/17/2025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‹Nr.›</a:t>
            </a:fld>
            <a:endParaRPr lang="en-US"/>
          </a:p>
        </p:txBody>
      </p:sp>
      <p:sp>
        <p:nvSpPr>
          <p:cNvPr id="11" name="Title 10">
            <a:extLst>
              <a:ext uri="{FF2B5EF4-FFF2-40B4-BE49-F238E27FC236}">
                <a16:creationId xmlns:a16="http://schemas.microsoft.com/office/drawing/2014/main" id="{01AEADF5-C709-353D-8199-ED8985C6ED79}"/>
              </a:ext>
            </a:extLst>
          </p:cNvPr>
          <p:cNvSpPr>
            <a:spLocks noGrp="1"/>
          </p:cNvSpPr>
          <p:nvPr>
            <p:ph type="title" hasCustomPrompt="1"/>
          </p:nvPr>
        </p:nvSpPr>
        <p:spPr/>
        <p:txBody>
          <a:bodyPr/>
          <a:lstStyle/>
          <a:p>
            <a:r>
              <a:rPr lang="en-US"/>
              <a:t>Click to edit title</a:t>
            </a:r>
          </a:p>
        </p:txBody>
      </p:sp>
    </p:spTree>
    <p:extLst>
      <p:ext uri="{BB962C8B-B14F-4D97-AF65-F5344CB8AC3E}">
        <p14:creationId xmlns:p14="http://schemas.microsoft.com/office/powerpoint/2010/main" val="88240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セクション見出し">
    <p:spTree>
      <p:nvGrpSpPr>
        <p:cNvPr id="1" name=""/>
        <p:cNvGrpSpPr/>
        <p:nvPr/>
      </p:nvGrpSpPr>
      <p:grpSpPr>
        <a:xfrm>
          <a:off x="0" y="0"/>
          <a:ext cx="0" cy="0"/>
          <a:chOff x="0" y="0"/>
          <a:chExt cx="0" cy="0"/>
        </a:xfrm>
      </p:grpSpPr>
      <p:pic>
        <p:nvPicPr>
          <p:cNvPr id="4" name="グラフィックス 3">
            <a:extLst>
              <a:ext uri="{FF2B5EF4-FFF2-40B4-BE49-F238E27FC236}">
                <a16:creationId xmlns:a16="http://schemas.microsoft.com/office/drawing/2014/main" id="{0587E948-1F8C-4803-8E54-90527BA5CB2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48000" y="0"/>
            <a:ext cx="9144000" cy="6858000"/>
          </a:xfrm>
          <a:prstGeom prst="rect">
            <a:avLst/>
          </a:prstGeom>
        </p:spPr>
      </p:pic>
      <p:sp>
        <p:nvSpPr>
          <p:cNvPr id="6" name="Slide Number Placeholder 5"/>
          <p:cNvSpPr>
            <a:spLocks noGrp="1"/>
          </p:cNvSpPr>
          <p:nvPr>
            <p:ph type="sldNum" sz="quarter" idx="12"/>
          </p:nvPr>
        </p:nvSpPr>
        <p:spPr/>
        <p:txBody>
          <a:bodyPr/>
          <a:lstStyle/>
          <a:p>
            <a:fld id="{BADBA7C7-A787-426C-9309-6179A5C4028C}" type="slidenum">
              <a:rPr kumimoji="1" lang="ja-JP" altLang="en-US" smtClean="0"/>
              <a:t>‹Nr.›</a:t>
            </a:fld>
            <a:endParaRPr kumimoji="1" lang="ja-JP" altLang="en-US"/>
          </a:p>
        </p:txBody>
      </p:sp>
      <p:sp>
        <p:nvSpPr>
          <p:cNvPr id="7" name="Title 1">
            <a:extLst>
              <a:ext uri="{FF2B5EF4-FFF2-40B4-BE49-F238E27FC236}">
                <a16:creationId xmlns:a16="http://schemas.microsoft.com/office/drawing/2014/main" id="{A3D16681-E50F-4137-8EDD-C168DFE95EFA}"/>
              </a:ext>
            </a:extLst>
          </p:cNvPr>
          <p:cNvSpPr>
            <a:spLocks noGrp="1"/>
          </p:cNvSpPr>
          <p:nvPr>
            <p:ph type="ctrTitle"/>
          </p:nvPr>
        </p:nvSpPr>
        <p:spPr>
          <a:xfrm>
            <a:off x="336000" y="828000"/>
            <a:ext cx="8640000" cy="2700000"/>
          </a:xfrm>
        </p:spPr>
        <p:txBody>
          <a:bodyPr anchor="b">
            <a:normAutofit/>
          </a:bodyPr>
          <a:lstStyle>
            <a:lvl1pPr algn="l">
              <a:lnSpc>
                <a:spcPct val="120000"/>
              </a:lnSpc>
              <a:defRPr sz="3600"/>
            </a:lvl1pPr>
          </a:lstStyle>
          <a:p>
            <a:r>
              <a:rPr lang="en-US" altLang="ja-JP"/>
              <a:t>Click to edit Master title style</a:t>
            </a:r>
            <a:endParaRPr lang="en-US" dirty="0"/>
          </a:p>
        </p:txBody>
      </p:sp>
      <p:sp>
        <p:nvSpPr>
          <p:cNvPr id="8" name="Subtitle 2">
            <a:extLst>
              <a:ext uri="{FF2B5EF4-FFF2-40B4-BE49-F238E27FC236}">
                <a16:creationId xmlns:a16="http://schemas.microsoft.com/office/drawing/2014/main" id="{D7349407-EEB9-4519-BB8A-FA5F35804C49}"/>
              </a:ext>
            </a:extLst>
          </p:cNvPr>
          <p:cNvSpPr>
            <a:spLocks noGrp="1"/>
          </p:cNvSpPr>
          <p:nvPr>
            <p:ph type="subTitle" idx="1"/>
          </p:nvPr>
        </p:nvSpPr>
        <p:spPr>
          <a:xfrm>
            <a:off x="335999" y="3960000"/>
            <a:ext cx="8639999" cy="2160000"/>
          </a:xfrm>
        </p:spPr>
        <p:txBody>
          <a:bodyPr>
            <a:normAutofit/>
          </a:bodyPr>
          <a:lstStyle>
            <a:lvl1pPr marL="0" indent="0" algn="l">
              <a:lnSpc>
                <a:spcPct val="120000"/>
              </a:lnSpc>
              <a:spcBef>
                <a:spcPts val="0"/>
              </a:spcBef>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ja-JP"/>
              <a:t>Click to edit Master subtitle style</a:t>
            </a:r>
            <a:endParaRPr lang="en-US" dirty="0"/>
          </a:p>
        </p:txBody>
      </p:sp>
    </p:spTree>
    <p:extLst>
      <p:ext uri="{BB962C8B-B14F-4D97-AF65-F5344CB8AC3E}">
        <p14:creationId xmlns:p14="http://schemas.microsoft.com/office/powerpoint/2010/main" val="12105546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4" descr="A picture containing text, clipart, vector graphics&#10;&#10;Description automatically generated">
            <a:extLst>
              <a:ext uri="{FF2B5EF4-FFF2-40B4-BE49-F238E27FC236}">
                <a16:creationId xmlns:a16="http://schemas.microsoft.com/office/drawing/2014/main" id="{5EE13C51-5D32-AD99-8633-761A3FFD2D4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594812" y="5468815"/>
            <a:ext cx="981275" cy="1224000"/>
          </a:xfrm>
          <a:prstGeom prst="rect">
            <a:avLst/>
          </a:prstGeom>
        </p:spPr>
      </p:pic>
      <p:sp>
        <p:nvSpPr>
          <p:cNvPr id="8" name="Freeform: Shape 7">
            <a:extLst>
              <a:ext uri="{FF2B5EF4-FFF2-40B4-BE49-F238E27FC236}">
                <a16:creationId xmlns:a16="http://schemas.microsoft.com/office/drawing/2014/main" id="{93895B96-7F06-98BB-4779-EF6F4C533562}"/>
              </a:ext>
            </a:extLst>
          </p:cNvPr>
          <p:cNvSpPr/>
          <p:nvPr userDrawn="1"/>
        </p:nvSpPr>
        <p:spPr>
          <a:xfrm>
            <a:off x="6445720" y="0"/>
            <a:ext cx="5127463" cy="6858000"/>
          </a:xfrm>
          <a:custGeom>
            <a:avLst/>
            <a:gdLst>
              <a:gd name="connsiteX0" fmla="*/ 4131278 w 5127463"/>
              <a:gd name="connsiteY0" fmla="*/ 0 h 6858000"/>
              <a:gd name="connsiteX1" fmla="*/ 5074507 w 5127463"/>
              <a:gd name="connsiteY1" fmla="*/ 0 h 6858000"/>
              <a:gd name="connsiteX2" fmla="*/ 5089719 w 5127463"/>
              <a:gd name="connsiteY2" fmla="*/ 119714 h 6858000"/>
              <a:gd name="connsiteX3" fmla="*/ 5127463 w 5127463"/>
              <a:gd name="connsiteY3" fmla="*/ 867180 h 6858000"/>
              <a:gd name="connsiteX4" fmla="*/ 2190915 w 5127463"/>
              <a:gd name="connsiteY4" fmla="*/ 6725416 h 6858000"/>
              <a:gd name="connsiteX5" fmla="*/ 2004469 w 5127463"/>
              <a:gd name="connsiteY5" fmla="*/ 6858000 h 6858000"/>
              <a:gd name="connsiteX6" fmla="*/ 0 w 5127463"/>
              <a:gd name="connsiteY6" fmla="*/ 6858000 h 6858000"/>
              <a:gd name="connsiteX7" fmla="*/ 8704 w 5127463"/>
              <a:gd name="connsiteY7" fmla="*/ 6855055 h 6858000"/>
              <a:gd name="connsiteX8" fmla="*/ 4191561 w 5127463"/>
              <a:gd name="connsiteY8" fmla="*/ 867180 h 6858000"/>
              <a:gd name="connsiteX9" fmla="*/ 4158649 w 5127463"/>
              <a:gd name="connsiteY9" fmla="*/ 2154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27463" h="6858000">
                <a:moveTo>
                  <a:pt x="4131278" y="0"/>
                </a:moveTo>
                <a:lnTo>
                  <a:pt x="5074507" y="0"/>
                </a:lnTo>
                <a:lnTo>
                  <a:pt x="5089719" y="119714"/>
                </a:lnTo>
                <a:cubicBezTo>
                  <a:pt x="5114677" y="365475"/>
                  <a:pt x="5127463" y="614835"/>
                  <a:pt x="5127463" y="867180"/>
                </a:cubicBezTo>
                <a:cubicBezTo>
                  <a:pt x="5127463" y="3264462"/>
                  <a:pt x="3973580" y="5392241"/>
                  <a:pt x="2190915" y="6725416"/>
                </a:cubicBezTo>
                <a:lnTo>
                  <a:pt x="2004469" y="6858000"/>
                </a:lnTo>
                <a:lnTo>
                  <a:pt x="0" y="6858000"/>
                </a:lnTo>
                <a:lnTo>
                  <a:pt x="8704" y="6855055"/>
                </a:lnTo>
                <a:cubicBezTo>
                  <a:pt x="2449590" y="5961327"/>
                  <a:pt x="4191561" y="3617683"/>
                  <a:pt x="4191561" y="867180"/>
                </a:cubicBezTo>
                <a:cubicBezTo>
                  <a:pt x="4191561" y="647140"/>
                  <a:pt x="4180412" y="429703"/>
                  <a:pt x="4158649" y="21540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9632F786-D46F-9F1F-EDAF-D554E6C2BA90}"/>
              </a:ext>
            </a:extLst>
          </p:cNvPr>
          <p:cNvSpPr>
            <a:spLocks noGrp="1"/>
          </p:cNvSpPr>
          <p:nvPr>
            <p:ph type="ctrTitle"/>
          </p:nvPr>
        </p:nvSpPr>
        <p:spPr>
          <a:xfrm>
            <a:off x="838200" y="2423885"/>
            <a:ext cx="9144000" cy="1086077"/>
          </a:xfrm>
        </p:spPr>
        <p:txBody>
          <a:bodyPr anchor="b">
            <a:normAutofit/>
          </a:bodyPr>
          <a:lstStyle>
            <a:lvl1pPr algn="l">
              <a:defRPr sz="36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FBA2FCDD-33E9-1DE7-EF7A-5A3BC36DE992}"/>
              </a:ext>
            </a:extLst>
          </p:cNvPr>
          <p:cNvSpPr>
            <a:spLocks noGrp="1"/>
          </p:cNvSpPr>
          <p:nvPr>
            <p:ph type="subTitle" idx="1"/>
          </p:nvPr>
        </p:nvSpPr>
        <p:spPr>
          <a:xfrm>
            <a:off x="838200" y="3602038"/>
            <a:ext cx="9144000" cy="1545634"/>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3" name="Text Placeholder 12">
            <a:extLst>
              <a:ext uri="{FF2B5EF4-FFF2-40B4-BE49-F238E27FC236}">
                <a16:creationId xmlns:a16="http://schemas.microsoft.com/office/drawing/2014/main" id="{EF838FE0-CC96-4380-5E76-852D1C1784FF}"/>
              </a:ext>
            </a:extLst>
          </p:cNvPr>
          <p:cNvSpPr>
            <a:spLocks noGrp="1"/>
          </p:cNvSpPr>
          <p:nvPr>
            <p:ph type="body" sz="quarter" idx="10" hasCustomPrompt="1"/>
          </p:nvPr>
        </p:nvSpPr>
        <p:spPr>
          <a:xfrm>
            <a:off x="838200" y="5671772"/>
            <a:ext cx="9144000" cy="331064"/>
          </a:xfrm>
        </p:spPr>
        <p:txBody>
          <a:bodyPr>
            <a:normAutofit/>
          </a:bodyPr>
          <a:lstStyle>
            <a:lvl1pPr marL="0" indent="0">
              <a:buNone/>
              <a:defRPr sz="1600"/>
            </a:lvl1pPr>
          </a:lstStyle>
          <a:p>
            <a:pPr lvl="0"/>
            <a:r>
              <a:rPr lang="hu-HU" dirty="0"/>
              <a:t>Click to edit Presenter</a:t>
            </a:r>
            <a:endParaRPr lang="en-GB" dirty="0"/>
          </a:p>
        </p:txBody>
      </p:sp>
      <p:sp>
        <p:nvSpPr>
          <p:cNvPr id="14" name="Text Placeholder 12">
            <a:extLst>
              <a:ext uri="{FF2B5EF4-FFF2-40B4-BE49-F238E27FC236}">
                <a16:creationId xmlns:a16="http://schemas.microsoft.com/office/drawing/2014/main" id="{122D893D-A71E-C1B5-9B14-A56F0F4F2110}"/>
              </a:ext>
            </a:extLst>
          </p:cNvPr>
          <p:cNvSpPr>
            <a:spLocks noGrp="1"/>
          </p:cNvSpPr>
          <p:nvPr>
            <p:ph type="body" sz="quarter" idx="11" hasCustomPrompt="1"/>
          </p:nvPr>
        </p:nvSpPr>
        <p:spPr>
          <a:xfrm>
            <a:off x="838200" y="6099354"/>
            <a:ext cx="9144000" cy="331064"/>
          </a:xfrm>
        </p:spPr>
        <p:txBody>
          <a:bodyPr>
            <a:normAutofit/>
          </a:bodyPr>
          <a:lstStyle>
            <a:lvl1pPr marL="0" indent="0">
              <a:buNone/>
              <a:defRPr sz="1600"/>
            </a:lvl1pPr>
          </a:lstStyle>
          <a:p>
            <a:pPr lvl="0"/>
            <a:r>
              <a:rPr lang="hu-HU" dirty="0"/>
              <a:t>Click to edit Date YYYY-MM-DD</a:t>
            </a:r>
            <a:endParaRPr lang="en-GB" dirty="0"/>
          </a:p>
        </p:txBody>
      </p:sp>
      <p:sp>
        <p:nvSpPr>
          <p:cNvPr id="15" name="Text Placeholder 12">
            <a:extLst>
              <a:ext uri="{FF2B5EF4-FFF2-40B4-BE49-F238E27FC236}">
                <a16:creationId xmlns:a16="http://schemas.microsoft.com/office/drawing/2014/main" id="{0CE9B94A-7910-8862-AD48-5AF97F0AAFAD}"/>
              </a:ext>
            </a:extLst>
          </p:cNvPr>
          <p:cNvSpPr>
            <a:spLocks noGrp="1"/>
          </p:cNvSpPr>
          <p:nvPr>
            <p:ph type="body" sz="quarter" idx="12" hasCustomPrompt="1"/>
          </p:nvPr>
        </p:nvSpPr>
        <p:spPr>
          <a:xfrm>
            <a:off x="838200" y="5244190"/>
            <a:ext cx="9144000" cy="331064"/>
          </a:xfrm>
        </p:spPr>
        <p:txBody>
          <a:bodyPr>
            <a:normAutofit/>
          </a:bodyPr>
          <a:lstStyle>
            <a:lvl1pPr marL="0" indent="0">
              <a:buNone/>
              <a:defRPr sz="1600"/>
            </a:lvl1pPr>
          </a:lstStyle>
          <a:p>
            <a:pPr lvl="0"/>
            <a:r>
              <a:rPr lang="hu-HU" dirty="0"/>
              <a:t>Click to edit detail</a:t>
            </a:r>
            <a:endParaRPr lang="en-GB" dirty="0"/>
          </a:p>
        </p:txBody>
      </p:sp>
    </p:spTree>
    <p:extLst>
      <p:ext uri="{BB962C8B-B14F-4D97-AF65-F5344CB8AC3E}">
        <p14:creationId xmlns:p14="http://schemas.microsoft.com/office/powerpoint/2010/main" val="29644294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83675AB8-038E-95BC-DD6F-2210A758734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76493" y="6356350"/>
            <a:ext cx="1362495" cy="360000"/>
          </a:xfrm>
          <a:prstGeom prst="rect">
            <a:avLst/>
          </a:prstGeom>
        </p:spPr>
      </p:pic>
      <p:sp>
        <p:nvSpPr>
          <p:cNvPr id="6" name="Slide Number Placeholder 5">
            <a:extLst>
              <a:ext uri="{FF2B5EF4-FFF2-40B4-BE49-F238E27FC236}">
                <a16:creationId xmlns:a16="http://schemas.microsoft.com/office/drawing/2014/main" id="{42B09CB7-E737-F252-0733-1E0DC8FD17A5}"/>
              </a:ext>
            </a:extLst>
          </p:cNvPr>
          <p:cNvSpPr>
            <a:spLocks noGrp="1"/>
          </p:cNvSpPr>
          <p:nvPr>
            <p:ph type="sldNum" sz="quarter" idx="12"/>
          </p:nvPr>
        </p:nvSpPr>
        <p:spPr/>
        <p:txBody>
          <a:bodyPr/>
          <a:lstStyle/>
          <a:p>
            <a:fld id="{4636EF31-B47E-4ACA-84F6-F19E7A65CCC2}" type="slidenum">
              <a:rPr lang="en-GB" smtClean="0"/>
              <a:t>‹Nr.›</a:t>
            </a:fld>
            <a:endParaRPr lang="en-GB"/>
          </a:p>
        </p:txBody>
      </p:sp>
      <p:sp>
        <p:nvSpPr>
          <p:cNvPr id="2" name="Title 1">
            <a:extLst>
              <a:ext uri="{FF2B5EF4-FFF2-40B4-BE49-F238E27FC236}">
                <a16:creationId xmlns:a16="http://schemas.microsoft.com/office/drawing/2014/main" id="{98A6EE3B-61F7-7242-3546-89CE6C8B680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A06B51-1589-80A8-0AF4-17C172D8048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CDF31034-C9CA-154C-42BD-B7FE971E7268}"/>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40361923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AB6B2B1-32FC-1CA6-CC95-633C53BDFC09}"/>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Slide Number Placeholder 5">
            <a:extLst>
              <a:ext uri="{FF2B5EF4-FFF2-40B4-BE49-F238E27FC236}">
                <a16:creationId xmlns:a16="http://schemas.microsoft.com/office/drawing/2014/main" id="{42B09CB7-E737-F252-0733-1E0DC8FD17A5}"/>
              </a:ext>
            </a:extLst>
          </p:cNvPr>
          <p:cNvSpPr>
            <a:spLocks noGrp="1"/>
          </p:cNvSpPr>
          <p:nvPr>
            <p:ph type="sldNum" sz="quarter" idx="12"/>
          </p:nvPr>
        </p:nvSpPr>
        <p:spPr/>
        <p:txBody>
          <a:bodyPr/>
          <a:lstStyle/>
          <a:p>
            <a:fld id="{4636EF31-B47E-4ACA-84F6-F19E7A65CCC2}" type="slidenum">
              <a:rPr lang="en-GB" smtClean="0"/>
              <a:t>‹Nr.›</a:t>
            </a:fld>
            <a:endParaRPr lang="en-GB"/>
          </a:p>
        </p:txBody>
      </p:sp>
      <p:sp>
        <p:nvSpPr>
          <p:cNvPr id="2" name="Title 1">
            <a:extLst>
              <a:ext uri="{FF2B5EF4-FFF2-40B4-BE49-F238E27FC236}">
                <a16:creationId xmlns:a16="http://schemas.microsoft.com/office/drawing/2014/main" id="{98A6EE3B-61F7-7242-3546-89CE6C8B680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A06B51-1589-80A8-0AF4-17C172D8048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CDF31034-C9CA-154C-42BD-B7FE971E7268}"/>
              </a:ext>
            </a:extLst>
          </p:cNvPr>
          <p:cNvSpPr>
            <a:spLocks noGrp="1"/>
          </p:cNvSpPr>
          <p:nvPr>
            <p:ph type="ftr" sz="quarter" idx="11"/>
          </p:nvPr>
        </p:nvSpPr>
        <p:spPr/>
        <p:txBody>
          <a:bodyPr/>
          <a:lstStyle/>
          <a:p>
            <a:endParaRPr lang="en-GB"/>
          </a:p>
        </p:txBody>
      </p:sp>
      <p:pic>
        <p:nvPicPr>
          <p:cNvPr id="8" name="Picture 7" descr="Shape&#10;&#10;Description automatically generated with medium confidence">
            <a:extLst>
              <a:ext uri="{FF2B5EF4-FFF2-40B4-BE49-F238E27FC236}">
                <a16:creationId xmlns:a16="http://schemas.microsoft.com/office/drawing/2014/main" id="{5FAC6678-4C70-9FF4-FBDE-3BB09EADFA3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76493" y="6356350"/>
            <a:ext cx="1362495" cy="360000"/>
          </a:xfrm>
          <a:prstGeom prst="rect">
            <a:avLst/>
          </a:prstGeom>
        </p:spPr>
      </p:pic>
    </p:spTree>
    <p:extLst>
      <p:ext uri="{BB962C8B-B14F-4D97-AF65-F5344CB8AC3E}">
        <p14:creationId xmlns:p14="http://schemas.microsoft.com/office/powerpoint/2010/main" val="5804100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07E34570-926C-A1A7-905C-653A0051E9C1}"/>
              </a:ext>
            </a:extLst>
          </p:cNvPr>
          <p:cNvSpPr/>
          <p:nvPr userDrawn="1"/>
        </p:nvSpPr>
        <p:spPr>
          <a:xfrm>
            <a:off x="6445720" y="0"/>
            <a:ext cx="5127463" cy="6858000"/>
          </a:xfrm>
          <a:custGeom>
            <a:avLst/>
            <a:gdLst>
              <a:gd name="connsiteX0" fmla="*/ 4131278 w 5127463"/>
              <a:gd name="connsiteY0" fmla="*/ 0 h 6858000"/>
              <a:gd name="connsiteX1" fmla="*/ 5074507 w 5127463"/>
              <a:gd name="connsiteY1" fmla="*/ 0 h 6858000"/>
              <a:gd name="connsiteX2" fmla="*/ 5089719 w 5127463"/>
              <a:gd name="connsiteY2" fmla="*/ 119714 h 6858000"/>
              <a:gd name="connsiteX3" fmla="*/ 5127463 w 5127463"/>
              <a:gd name="connsiteY3" fmla="*/ 867180 h 6858000"/>
              <a:gd name="connsiteX4" fmla="*/ 2190915 w 5127463"/>
              <a:gd name="connsiteY4" fmla="*/ 6725416 h 6858000"/>
              <a:gd name="connsiteX5" fmla="*/ 2004469 w 5127463"/>
              <a:gd name="connsiteY5" fmla="*/ 6858000 h 6858000"/>
              <a:gd name="connsiteX6" fmla="*/ 0 w 5127463"/>
              <a:gd name="connsiteY6" fmla="*/ 6858000 h 6858000"/>
              <a:gd name="connsiteX7" fmla="*/ 8704 w 5127463"/>
              <a:gd name="connsiteY7" fmla="*/ 6855055 h 6858000"/>
              <a:gd name="connsiteX8" fmla="*/ 4191561 w 5127463"/>
              <a:gd name="connsiteY8" fmla="*/ 867180 h 6858000"/>
              <a:gd name="connsiteX9" fmla="*/ 4158649 w 5127463"/>
              <a:gd name="connsiteY9" fmla="*/ 2154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27463" h="6858000">
                <a:moveTo>
                  <a:pt x="4131278" y="0"/>
                </a:moveTo>
                <a:lnTo>
                  <a:pt x="5074507" y="0"/>
                </a:lnTo>
                <a:lnTo>
                  <a:pt x="5089719" y="119714"/>
                </a:lnTo>
                <a:cubicBezTo>
                  <a:pt x="5114677" y="365475"/>
                  <a:pt x="5127463" y="614835"/>
                  <a:pt x="5127463" y="867180"/>
                </a:cubicBezTo>
                <a:cubicBezTo>
                  <a:pt x="5127463" y="3264462"/>
                  <a:pt x="3973580" y="5392241"/>
                  <a:pt x="2190915" y="6725416"/>
                </a:cubicBezTo>
                <a:lnTo>
                  <a:pt x="2004469" y="6858000"/>
                </a:lnTo>
                <a:lnTo>
                  <a:pt x="0" y="6858000"/>
                </a:lnTo>
                <a:lnTo>
                  <a:pt x="8704" y="6855055"/>
                </a:lnTo>
                <a:cubicBezTo>
                  <a:pt x="2449590" y="5961327"/>
                  <a:pt x="4191561" y="3617683"/>
                  <a:pt x="4191561" y="867180"/>
                </a:cubicBezTo>
                <a:cubicBezTo>
                  <a:pt x="4191561" y="647140"/>
                  <a:pt x="4180412" y="429703"/>
                  <a:pt x="4158649" y="21540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5" name="Footer Placeholder 4">
            <a:extLst>
              <a:ext uri="{FF2B5EF4-FFF2-40B4-BE49-F238E27FC236}">
                <a16:creationId xmlns:a16="http://schemas.microsoft.com/office/drawing/2014/main" id="{E6DA463B-14EA-2AE0-E1E5-48C12E17522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65B218B-3620-23D3-739A-C6FAA29DB77B}"/>
              </a:ext>
            </a:extLst>
          </p:cNvPr>
          <p:cNvSpPr>
            <a:spLocks noGrp="1"/>
          </p:cNvSpPr>
          <p:nvPr>
            <p:ph type="sldNum" sz="quarter" idx="12"/>
          </p:nvPr>
        </p:nvSpPr>
        <p:spPr/>
        <p:txBody>
          <a:bodyPr/>
          <a:lstStyle/>
          <a:p>
            <a:fld id="{4636EF31-B47E-4ACA-84F6-F19E7A65CCC2}" type="slidenum">
              <a:rPr lang="en-GB" smtClean="0"/>
              <a:t>‹Nr.›</a:t>
            </a:fld>
            <a:endParaRPr lang="en-GB"/>
          </a:p>
        </p:txBody>
      </p:sp>
      <p:sp>
        <p:nvSpPr>
          <p:cNvPr id="9" name="Title 1">
            <a:extLst>
              <a:ext uri="{FF2B5EF4-FFF2-40B4-BE49-F238E27FC236}">
                <a16:creationId xmlns:a16="http://schemas.microsoft.com/office/drawing/2014/main" id="{A239AE2F-3C45-6222-6D44-6309CBC993F4}"/>
              </a:ext>
            </a:extLst>
          </p:cNvPr>
          <p:cNvSpPr>
            <a:spLocks noGrp="1"/>
          </p:cNvSpPr>
          <p:nvPr>
            <p:ph type="ctrTitle"/>
          </p:nvPr>
        </p:nvSpPr>
        <p:spPr>
          <a:xfrm>
            <a:off x="838200" y="2423885"/>
            <a:ext cx="9144000" cy="1086077"/>
          </a:xfrm>
        </p:spPr>
        <p:txBody>
          <a:bodyPr anchor="b">
            <a:normAutofit/>
          </a:bodyPr>
          <a:lstStyle>
            <a:lvl1pPr algn="l">
              <a:defRPr sz="3600"/>
            </a:lvl1pPr>
          </a:lstStyle>
          <a:p>
            <a:r>
              <a:rPr lang="en-US" dirty="0"/>
              <a:t>Click to edit Master title style</a:t>
            </a:r>
            <a:endParaRPr lang="en-GB" dirty="0"/>
          </a:p>
        </p:txBody>
      </p:sp>
      <p:sp>
        <p:nvSpPr>
          <p:cNvPr id="10" name="Subtitle 2">
            <a:extLst>
              <a:ext uri="{FF2B5EF4-FFF2-40B4-BE49-F238E27FC236}">
                <a16:creationId xmlns:a16="http://schemas.microsoft.com/office/drawing/2014/main" id="{0239DD6B-6503-674E-EF52-0ABF1E6F0F9B}"/>
              </a:ext>
            </a:extLst>
          </p:cNvPr>
          <p:cNvSpPr>
            <a:spLocks noGrp="1"/>
          </p:cNvSpPr>
          <p:nvPr>
            <p:ph type="subTitle" idx="1"/>
          </p:nvPr>
        </p:nvSpPr>
        <p:spPr>
          <a:xfrm>
            <a:off x="838200" y="3602038"/>
            <a:ext cx="9144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1" name="Picture 10" descr="Shape&#10;&#10;Description automatically generated with medium confidence">
            <a:extLst>
              <a:ext uri="{FF2B5EF4-FFF2-40B4-BE49-F238E27FC236}">
                <a16:creationId xmlns:a16="http://schemas.microsoft.com/office/drawing/2014/main" id="{46B177CD-C5BE-EBAD-B1D5-F55B3239BE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76493" y="6356350"/>
            <a:ext cx="1362495" cy="360000"/>
          </a:xfrm>
          <a:prstGeom prst="rect">
            <a:avLst/>
          </a:prstGeom>
        </p:spPr>
      </p:pic>
    </p:spTree>
    <p:extLst>
      <p:ext uri="{BB962C8B-B14F-4D97-AF65-F5344CB8AC3E}">
        <p14:creationId xmlns:p14="http://schemas.microsoft.com/office/powerpoint/2010/main" val="34629887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6690D-601D-FA60-181C-48A4E40CA48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F27A226-E797-0BEB-F4D7-ABF7021A33F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CEA0AF5-0416-0938-FA63-F1B68C6763F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a:extLst>
              <a:ext uri="{FF2B5EF4-FFF2-40B4-BE49-F238E27FC236}">
                <a16:creationId xmlns:a16="http://schemas.microsoft.com/office/drawing/2014/main" id="{8627AB8A-2D26-39B6-5236-70180AE6AFE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5AF75C0-2835-3467-91AC-1CADD12FF635}"/>
              </a:ext>
            </a:extLst>
          </p:cNvPr>
          <p:cNvSpPr>
            <a:spLocks noGrp="1"/>
          </p:cNvSpPr>
          <p:nvPr>
            <p:ph type="sldNum" sz="quarter" idx="12"/>
          </p:nvPr>
        </p:nvSpPr>
        <p:spPr/>
        <p:txBody>
          <a:bodyPr/>
          <a:lstStyle/>
          <a:p>
            <a:fld id="{4636EF31-B47E-4ACA-84F6-F19E7A65CCC2}" type="slidenum">
              <a:rPr lang="en-GB" smtClean="0"/>
              <a:t>‹Nr.›</a:t>
            </a:fld>
            <a:endParaRPr lang="en-GB"/>
          </a:p>
        </p:txBody>
      </p:sp>
      <p:pic>
        <p:nvPicPr>
          <p:cNvPr id="9" name="Picture 8" descr="Shape&#10;&#10;Description automatically generated with medium confidence">
            <a:extLst>
              <a:ext uri="{FF2B5EF4-FFF2-40B4-BE49-F238E27FC236}">
                <a16:creationId xmlns:a16="http://schemas.microsoft.com/office/drawing/2014/main" id="{75CD0F80-CF43-27C5-32B9-24C9810AEEC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76493" y="6356350"/>
            <a:ext cx="1362495" cy="360000"/>
          </a:xfrm>
          <a:prstGeom prst="rect">
            <a:avLst/>
          </a:prstGeom>
        </p:spPr>
      </p:pic>
    </p:spTree>
    <p:extLst>
      <p:ext uri="{BB962C8B-B14F-4D97-AF65-F5344CB8AC3E}">
        <p14:creationId xmlns:p14="http://schemas.microsoft.com/office/powerpoint/2010/main" val="31616560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03490-F23B-341C-ABF1-912DD96CCBE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8E389B0-EF6C-6B90-C983-F0C2243AF1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0C499C2-F000-A46C-B789-E4139B2980D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71BF875-01F2-77A3-D461-4DA2C1F67D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28C4601-7378-02E8-85F5-A71B1A58977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Footer Placeholder 7">
            <a:extLst>
              <a:ext uri="{FF2B5EF4-FFF2-40B4-BE49-F238E27FC236}">
                <a16:creationId xmlns:a16="http://schemas.microsoft.com/office/drawing/2014/main" id="{D92BF8AA-F925-7ED0-82AB-34BD672E2C1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052BE6B-415F-EEDC-3318-74B50C778C02}"/>
              </a:ext>
            </a:extLst>
          </p:cNvPr>
          <p:cNvSpPr>
            <a:spLocks noGrp="1"/>
          </p:cNvSpPr>
          <p:nvPr>
            <p:ph type="sldNum" sz="quarter" idx="12"/>
          </p:nvPr>
        </p:nvSpPr>
        <p:spPr/>
        <p:txBody>
          <a:bodyPr/>
          <a:lstStyle/>
          <a:p>
            <a:fld id="{4636EF31-B47E-4ACA-84F6-F19E7A65CCC2}" type="slidenum">
              <a:rPr lang="en-GB" smtClean="0"/>
              <a:t>‹Nr.›</a:t>
            </a:fld>
            <a:endParaRPr lang="en-GB"/>
          </a:p>
        </p:txBody>
      </p:sp>
      <p:pic>
        <p:nvPicPr>
          <p:cNvPr id="11" name="Picture 10" descr="Shape&#10;&#10;Description automatically generated with medium confidence">
            <a:extLst>
              <a:ext uri="{FF2B5EF4-FFF2-40B4-BE49-F238E27FC236}">
                <a16:creationId xmlns:a16="http://schemas.microsoft.com/office/drawing/2014/main" id="{835EC2C2-FC25-C462-7E64-2999870AA82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76493" y="6356350"/>
            <a:ext cx="1362495" cy="360000"/>
          </a:xfrm>
          <a:prstGeom prst="rect">
            <a:avLst/>
          </a:prstGeom>
        </p:spPr>
      </p:pic>
    </p:spTree>
    <p:extLst>
      <p:ext uri="{BB962C8B-B14F-4D97-AF65-F5344CB8AC3E}">
        <p14:creationId xmlns:p14="http://schemas.microsoft.com/office/powerpoint/2010/main" val="11236836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69B56A4-150F-F980-A461-EDEC531CC6E5}"/>
              </a:ext>
            </a:extLst>
          </p:cNvPr>
          <p:cNvSpPr>
            <a:spLocks noGrp="1"/>
          </p:cNvSpPr>
          <p:nvPr>
            <p:ph type="sldNum" sz="quarter" idx="12"/>
          </p:nvPr>
        </p:nvSpPr>
        <p:spPr/>
        <p:txBody>
          <a:bodyPr/>
          <a:lstStyle/>
          <a:p>
            <a:fld id="{4636EF31-B47E-4ACA-84F6-F19E7A65CCC2}" type="slidenum">
              <a:rPr lang="en-GB" smtClean="0"/>
              <a:t>‹Nr.›</a:t>
            </a:fld>
            <a:endParaRPr lang="en-GB"/>
          </a:p>
        </p:txBody>
      </p:sp>
      <p:sp>
        <p:nvSpPr>
          <p:cNvPr id="2" name="Title 1">
            <a:extLst>
              <a:ext uri="{FF2B5EF4-FFF2-40B4-BE49-F238E27FC236}">
                <a16:creationId xmlns:a16="http://schemas.microsoft.com/office/drawing/2014/main" id="{E611178D-AEAF-1140-2D1F-2FE5F02B7F31}"/>
              </a:ext>
            </a:extLst>
          </p:cNvPr>
          <p:cNvSpPr>
            <a:spLocks noGrp="1"/>
          </p:cNvSpPr>
          <p:nvPr>
            <p:ph type="title"/>
          </p:nvPr>
        </p:nvSpPr>
        <p:spPr/>
        <p:txBody>
          <a:bodyPr/>
          <a:lstStyle/>
          <a:p>
            <a:r>
              <a:rPr lang="en-US"/>
              <a:t>Click to edit Master title style</a:t>
            </a:r>
            <a:endParaRPr lang="en-GB"/>
          </a:p>
        </p:txBody>
      </p:sp>
      <p:sp>
        <p:nvSpPr>
          <p:cNvPr id="4" name="Footer Placeholder 3">
            <a:extLst>
              <a:ext uri="{FF2B5EF4-FFF2-40B4-BE49-F238E27FC236}">
                <a16:creationId xmlns:a16="http://schemas.microsoft.com/office/drawing/2014/main" id="{6504BC39-A91C-089C-E4D4-0B14B0B4A89C}"/>
              </a:ext>
            </a:extLst>
          </p:cNvPr>
          <p:cNvSpPr>
            <a:spLocks noGrp="1"/>
          </p:cNvSpPr>
          <p:nvPr>
            <p:ph type="ftr" sz="quarter" idx="11"/>
          </p:nvPr>
        </p:nvSpPr>
        <p:spPr/>
        <p:txBody>
          <a:bodyPr/>
          <a:lstStyle/>
          <a:p>
            <a:endParaRPr lang="en-GB"/>
          </a:p>
        </p:txBody>
      </p:sp>
      <p:pic>
        <p:nvPicPr>
          <p:cNvPr id="7" name="Picture 6" descr="Shape&#10;&#10;Description automatically generated with medium confidence">
            <a:extLst>
              <a:ext uri="{FF2B5EF4-FFF2-40B4-BE49-F238E27FC236}">
                <a16:creationId xmlns:a16="http://schemas.microsoft.com/office/drawing/2014/main" id="{65C32C35-61C3-D847-3FC3-B89D3C52AD9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76493" y="6356350"/>
            <a:ext cx="1362495" cy="360000"/>
          </a:xfrm>
          <a:prstGeom prst="rect">
            <a:avLst/>
          </a:prstGeom>
        </p:spPr>
      </p:pic>
    </p:spTree>
    <p:extLst>
      <p:ext uri="{BB962C8B-B14F-4D97-AF65-F5344CB8AC3E}">
        <p14:creationId xmlns:p14="http://schemas.microsoft.com/office/powerpoint/2010/main" val="2876579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6574F92-FBBB-F95F-B285-97C7FDCE2B76}"/>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Slide Number Placeholder 4">
            <a:extLst>
              <a:ext uri="{FF2B5EF4-FFF2-40B4-BE49-F238E27FC236}">
                <a16:creationId xmlns:a16="http://schemas.microsoft.com/office/drawing/2014/main" id="{969B56A4-150F-F980-A461-EDEC531CC6E5}"/>
              </a:ext>
            </a:extLst>
          </p:cNvPr>
          <p:cNvSpPr>
            <a:spLocks noGrp="1"/>
          </p:cNvSpPr>
          <p:nvPr>
            <p:ph type="sldNum" sz="quarter" idx="12"/>
          </p:nvPr>
        </p:nvSpPr>
        <p:spPr/>
        <p:txBody>
          <a:bodyPr/>
          <a:lstStyle/>
          <a:p>
            <a:fld id="{4636EF31-B47E-4ACA-84F6-F19E7A65CCC2}" type="slidenum">
              <a:rPr lang="en-GB" smtClean="0"/>
              <a:t>‹Nr.›</a:t>
            </a:fld>
            <a:endParaRPr lang="en-GB"/>
          </a:p>
        </p:txBody>
      </p:sp>
      <p:sp>
        <p:nvSpPr>
          <p:cNvPr id="2" name="Title 1">
            <a:extLst>
              <a:ext uri="{FF2B5EF4-FFF2-40B4-BE49-F238E27FC236}">
                <a16:creationId xmlns:a16="http://schemas.microsoft.com/office/drawing/2014/main" id="{E611178D-AEAF-1140-2D1F-2FE5F02B7F31}"/>
              </a:ext>
            </a:extLst>
          </p:cNvPr>
          <p:cNvSpPr>
            <a:spLocks noGrp="1"/>
          </p:cNvSpPr>
          <p:nvPr>
            <p:ph type="title"/>
          </p:nvPr>
        </p:nvSpPr>
        <p:spPr/>
        <p:txBody>
          <a:bodyPr/>
          <a:lstStyle/>
          <a:p>
            <a:r>
              <a:rPr lang="en-US"/>
              <a:t>Click to edit Master title style</a:t>
            </a:r>
            <a:endParaRPr lang="en-GB"/>
          </a:p>
        </p:txBody>
      </p:sp>
      <p:sp>
        <p:nvSpPr>
          <p:cNvPr id="4" name="Footer Placeholder 3">
            <a:extLst>
              <a:ext uri="{FF2B5EF4-FFF2-40B4-BE49-F238E27FC236}">
                <a16:creationId xmlns:a16="http://schemas.microsoft.com/office/drawing/2014/main" id="{6504BC39-A91C-089C-E4D4-0B14B0B4A89C}"/>
              </a:ext>
            </a:extLst>
          </p:cNvPr>
          <p:cNvSpPr>
            <a:spLocks noGrp="1"/>
          </p:cNvSpPr>
          <p:nvPr>
            <p:ph type="ftr" sz="quarter" idx="11"/>
          </p:nvPr>
        </p:nvSpPr>
        <p:spPr/>
        <p:txBody>
          <a:bodyPr/>
          <a:lstStyle/>
          <a:p>
            <a:endParaRPr lang="en-GB"/>
          </a:p>
        </p:txBody>
      </p:sp>
      <p:pic>
        <p:nvPicPr>
          <p:cNvPr id="7" name="Picture 6" descr="Shape&#10;&#10;Description automatically generated with medium confidence">
            <a:extLst>
              <a:ext uri="{FF2B5EF4-FFF2-40B4-BE49-F238E27FC236}">
                <a16:creationId xmlns:a16="http://schemas.microsoft.com/office/drawing/2014/main" id="{DFCCAA5D-8232-4F0F-85EC-5D231945F09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76493" y="6356350"/>
            <a:ext cx="1362495" cy="360000"/>
          </a:xfrm>
          <a:prstGeom prst="rect">
            <a:avLst/>
          </a:prstGeom>
        </p:spPr>
      </p:pic>
    </p:spTree>
    <p:extLst>
      <p:ext uri="{BB962C8B-B14F-4D97-AF65-F5344CB8AC3E}">
        <p14:creationId xmlns:p14="http://schemas.microsoft.com/office/powerpoint/2010/main" val="6331673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0E7D96E-22E9-8432-ED89-133B6694B7C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41E877A-FB7C-C9CF-564C-0F8D4FB1BAFC}"/>
              </a:ext>
            </a:extLst>
          </p:cNvPr>
          <p:cNvSpPr>
            <a:spLocks noGrp="1"/>
          </p:cNvSpPr>
          <p:nvPr>
            <p:ph type="sldNum" sz="quarter" idx="12"/>
          </p:nvPr>
        </p:nvSpPr>
        <p:spPr/>
        <p:txBody>
          <a:bodyPr/>
          <a:lstStyle/>
          <a:p>
            <a:fld id="{4636EF31-B47E-4ACA-84F6-F19E7A65CCC2}" type="slidenum">
              <a:rPr lang="en-GB" smtClean="0"/>
              <a:t>‹Nr.›</a:t>
            </a:fld>
            <a:endParaRPr lang="en-GB"/>
          </a:p>
        </p:txBody>
      </p:sp>
      <p:pic>
        <p:nvPicPr>
          <p:cNvPr id="6" name="Picture 5" descr="Shape&#10;&#10;Description automatically generated with medium confidence">
            <a:extLst>
              <a:ext uri="{FF2B5EF4-FFF2-40B4-BE49-F238E27FC236}">
                <a16:creationId xmlns:a16="http://schemas.microsoft.com/office/drawing/2014/main" id="{48F182F0-EC02-91D1-8961-273F180FF8B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76493" y="6356350"/>
            <a:ext cx="1362495" cy="360000"/>
          </a:xfrm>
          <a:prstGeom prst="rect">
            <a:avLst/>
          </a:prstGeom>
        </p:spPr>
      </p:pic>
    </p:spTree>
    <p:extLst>
      <p:ext uri="{BB962C8B-B14F-4D97-AF65-F5344CB8AC3E}">
        <p14:creationId xmlns:p14="http://schemas.microsoft.com/office/powerpoint/2010/main" val="17620617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DA134CF-22C4-AE24-268F-24956FF1AFA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Footer Placeholder 2">
            <a:extLst>
              <a:ext uri="{FF2B5EF4-FFF2-40B4-BE49-F238E27FC236}">
                <a16:creationId xmlns:a16="http://schemas.microsoft.com/office/drawing/2014/main" id="{C0E7D96E-22E9-8432-ED89-133B6694B7C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41E877A-FB7C-C9CF-564C-0F8D4FB1BAFC}"/>
              </a:ext>
            </a:extLst>
          </p:cNvPr>
          <p:cNvSpPr>
            <a:spLocks noGrp="1"/>
          </p:cNvSpPr>
          <p:nvPr>
            <p:ph type="sldNum" sz="quarter" idx="12"/>
          </p:nvPr>
        </p:nvSpPr>
        <p:spPr/>
        <p:txBody>
          <a:bodyPr/>
          <a:lstStyle/>
          <a:p>
            <a:fld id="{4636EF31-B47E-4ACA-84F6-F19E7A65CCC2}" type="slidenum">
              <a:rPr lang="en-GB" smtClean="0"/>
              <a:t>‹Nr.›</a:t>
            </a:fld>
            <a:endParaRPr lang="en-GB"/>
          </a:p>
        </p:txBody>
      </p:sp>
      <p:pic>
        <p:nvPicPr>
          <p:cNvPr id="6" name="Picture 5" descr="Shape&#10;&#10;Description automatically generated with medium confidence">
            <a:extLst>
              <a:ext uri="{FF2B5EF4-FFF2-40B4-BE49-F238E27FC236}">
                <a16:creationId xmlns:a16="http://schemas.microsoft.com/office/drawing/2014/main" id="{98EC658D-E865-AE97-C0F6-107C0C3E32E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76493" y="6356350"/>
            <a:ext cx="1362495" cy="360000"/>
          </a:xfrm>
          <a:prstGeom prst="rect">
            <a:avLst/>
          </a:prstGeom>
        </p:spPr>
      </p:pic>
    </p:spTree>
    <p:extLst>
      <p:ext uri="{BB962C8B-B14F-4D97-AF65-F5344CB8AC3E}">
        <p14:creationId xmlns:p14="http://schemas.microsoft.com/office/powerpoint/2010/main" val="1786202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タイトルとコンテンツ">
    <p:spTree>
      <p:nvGrpSpPr>
        <p:cNvPr id="1" name=""/>
        <p:cNvGrpSpPr/>
        <p:nvPr/>
      </p:nvGrpSpPr>
      <p:grpSpPr>
        <a:xfrm>
          <a:off x="0" y="0"/>
          <a:ext cx="0" cy="0"/>
          <a:chOff x="0" y="0"/>
          <a:chExt cx="0" cy="0"/>
        </a:xfrm>
      </p:grpSpPr>
      <p:pic>
        <p:nvPicPr>
          <p:cNvPr id="8" name="グラフィックス 7">
            <a:extLst>
              <a:ext uri="{FF2B5EF4-FFF2-40B4-BE49-F238E27FC236}">
                <a16:creationId xmlns:a16="http://schemas.microsoft.com/office/drawing/2014/main" id="{1E4C293D-B07A-4217-9D05-D08878F00C2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48000" y="0"/>
            <a:ext cx="9144000" cy="6858000"/>
          </a:xfrm>
          <a:prstGeom prst="rect">
            <a:avLst/>
          </a:prstGeom>
        </p:spPr>
      </p:pic>
      <p:sp>
        <p:nvSpPr>
          <p:cNvPr id="2" name="Title 1"/>
          <p:cNvSpPr>
            <a:spLocks noGrp="1"/>
          </p:cNvSpPr>
          <p:nvPr>
            <p:ph type="title"/>
          </p:nvPr>
        </p:nvSpPr>
        <p:spPr/>
        <p:txBody>
          <a:bodyPr/>
          <a:lstStyle/>
          <a:p>
            <a:r>
              <a:rPr lang="en-US" altLang="ja-JP"/>
              <a:t>Click to edit Master title style</a:t>
            </a:r>
            <a:endParaRPr lang="en-US" dirty="0"/>
          </a:p>
        </p:txBody>
      </p:sp>
      <p:sp>
        <p:nvSpPr>
          <p:cNvPr id="3" name="Content Placeholder 2"/>
          <p:cNvSpPr>
            <a:spLocks noGrp="1"/>
          </p:cNvSpPr>
          <p:nvPr>
            <p:ph idx="1"/>
          </p:nvPr>
        </p:nvSpPr>
        <p:spPr/>
        <p:txBody>
          <a:body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en-US" dirty="0"/>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ADBA7C7-A787-426C-9309-6179A5C4028C}" type="slidenum">
              <a:rPr kumimoji="1" lang="ja-JP" altLang="en-US" smtClean="0"/>
              <a:t>‹Nr.›</a:t>
            </a:fld>
            <a:endParaRPr kumimoji="1" lang="ja-JP" altLang="en-US"/>
          </a:p>
        </p:txBody>
      </p:sp>
    </p:spTree>
    <p:extLst>
      <p:ext uri="{BB962C8B-B14F-4D97-AF65-F5344CB8AC3E}">
        <p14:creationId xmlns:p14="http://schemas.microsoft.com/office/powerpoint/2010/main" val="247193210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Full)">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0E7D96E-22E9-8432-ED89-133B6694B7C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41E877A-FB7C-C9CF-564C-0F8D4FB1BAFC}"/>
              </a:ext>
            </a:extLst>
          </p:cNvPr>
          <p:cNvSpPr>
            <a:spLocks noGrp="1"/>
          </p:cNvSpPr>
          <p:nvPr>
            <p:ph type="sldNum" sz="quarter" idx="12"/>
          </p:nvPr>
        </p:nvSpPr>
        <p:spPr/>
        <p:txBody>
          <a:bodyPr/>
          <a:lstStyle/>
          <a:p>
            <a:fld id="{4636EF31-B47E-4ACA-84F6-F19E7A65CCC2}" type="slidenum">
              <a:rPr lang="en-GB" smtClean="0"/>
              <a:t>‹Nr.›</a:t>
            </a:fld>
            <a:endParaRPr lang="en-GB"/>
          </a:p>
        </p:txBody>
      </p:sp>
      <p:pic>
        <p:nvPicPr>
          <p:cNvPr id="5" name="Picture 4" descr="Shape&#10;&#10;Description automatically generated with medium confidence">
            <a:extLst>
              <a:ext uri="{FF2B5EF4-FFF2-40B4-BE49-F238E27FC236}">
                <a16:creationId xmlns:a16="http://schemas.microsoft.com/office/drawing/2014/main" id="{003BE8F6-6521-AA54-BB0D-ED693B00258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61684" y="6356350"/>
            <a:ext cx="1392115" cy="367826"/>
          </a:xfrm>
          <a:prstGeom prst="rect">
            <a:avLst/>
          </a:prstGeom>
        </p:spPr>
      </p:pic>
      <p:sp>
        <p:nvSpPr>
          <p:cNvPr id="7" name="Rectangle 6">
            <a:extLst>
              <a:ext uri="{FF2B5EF4-FFF2-40B4-BE49-F238E27FC236}">
                <a16:creationId xmlns:a16="http://schemas.microsoft.com/office/drawing/2014/main" id="{5DA134CF-22C4-AE24-268F-24956FF1AFA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449450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A9826-A98D-BC6A-7CC8-108250898D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C23A29D-BC85-2F23-63D5-8B96A2C511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E9542DC-773B-2C8C-AAE9-8EC4EDC0EA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1DE97895-838B-C080-6F87-BA681765AD9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4D1AA0B-A5E8-71B5-8EA2-6488E1ABDE03}"/>
              </a:ext>
            </a:extLst>
          </p:cNvPr>
          <p:cNvSpPr>
            <a:spLocks noGrp="1"/>
          </p:cNvSpPr>
          <p:nvPr>
            <p:ph type="sldNum" sz="quarter" idx="12"/>
          </p:nvPr>
        </p:nvSpPr>
        <p:spPr/>
        <p:txBody>
          <a:bodyPr/>
          <a:lstStyle/>
          <a:p>
            <a:fld id="{4636EF31-B47E-4ACA-84F6-F19E7A65CCC2}" type="slidenum">
              <a:rPr lang="en-GB" smtClean="0"/>
              <a:t>‹Nr.›</a:t>
            </a:fld>
            <a:endParaRPr lang="en-GB"/>
          </a:p>
        </p:txBody>
      </p:sp>
      <p:pic>
        <p:nvPicPr>
          <p:cNvPr id="9" name="Picture 8" descr="Shape&#10;&#10;Description automatically generated with medium confidence">
            <a:extLst>
              <a:ext uri="{FF2B5EF4-FFF2-40B4-BE49-F238E27FC236}">
                <a16:creationId xmlns:a16="http://schemas.microsoft.com/office/drawing/2014/main" id="{79616BC6-C94A-037A-7B4E-C9544E7A835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76493" y="6356350"/>
            <a:ext cx="1362495" cy="360000"/>
          </a:xfrm>
          <a:prstGeom prst="rect">
            <a:avLst/>
          </a:prstGeom>
        </p:spPr>
      </p:pic>
    </p:spTree>
    <p:extLst>
      <p:ext uri="{BB962C8B-B14F-4D97-AF65-F5344CB8AC3E}">
        <p14:creationId xmlns:p14="http://schemas.microsoft.com/office/powerpoint/2010/main" val="33619773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D5A66-F80F-8C26-216B-A2724A2F7A5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0E1E578-FBF2-34F5-1A4A-DC119E14CDC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42F7CCA-720D-F904-1249-3E9BE8683F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5D1AD397-A7E4-C2D6-908B-61AD388C2A9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418CE1B-B1FA-2D8E-3E77-9945117FA5BF}"/>
              </a:ext>
            </a:extLst>
          </p:cNvPr>
          <p:cNvSpPr>
            <a:spLocks noGrp="1"/>
          </p:cNvSpPr>
          <p:nvPr>
            <p:ph type="sldNum" sz="quarter" idx="12"/>
          </p:nvPr>
        </p:nvSpPr>
        <p:spPr/>
        <p:txBody>
          <a:bodyPr/>
          <a:lstStyle/>
          <a:p>
            <a:fld id="{4636EF31-B47E-4ACA-84F6-F19E7A65CCC2}" type="slidenum">
              <a:rPr lang="en-GB" smtClean="0"/>
              <a:t>‹Nr.›</a:t>
            </a:fld>
            <a:endParaRPr lang="en-GB"/>
          </a:p>
        </p:txBody>
      </p:sp>
      <p:pic>
        <p:nvPicPr>
          <p:cNvPr id="9" name="Picture 8" descr="Shape&#10;&#10;Description automatically generated with medium confidence">
            <a:extLst>
              <a:ext uri="{FF2B5EF4-FFF2-40B4-BE49-F238E27FC236}">
                <a16:creationId xmlns:a16="http://schemas.microsoft.com/office/drawing/2014/main" id="{79773160-520F-E411-312B-451F58B2730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76493" y="6356350"/>
            <a:ext cx="1362495" cy="360000"/>
          </a:xfrm>
          <a:prstGeom prst="rect">
            <a:avLst/>
          </a:prstGeom>
        </p:spPr>
      </p:pic>
    </p:spTree>
    <p:extLst>
      <p:ext uri="{BB962C8B-B14F-4D97-AF65-F5344CB8AC3E}">
        <p14:creationId xmlns:p14="http://schemas.microsoft.com/office/powerpoint/2010/main" val="8020240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B9CBD-BE3D-6D81-FA8A-9158FDAD72C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005C222-1A83-E235-AE8A-7119D5687CF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188B0F64-879D-EA5A-3B3B-D3E848E8FF0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1AFC647-F1E1-527D-95FA-780F35B11A6A}"/>
              </a:ext>
            </a:extLst>
          </p:cNvPr>
          <p:cNvSpPr>
            <a:spLocks noGrp="1"/>
          </p:cNvSpPr>
          <p:nvPr>
            <p:ph type="sldNum" sz="quarter" idx="12"/>
          </p:nvPr>
        </p:nvSpPr>
        <p:spPr/>
        <p:txBody>
          <a:bodyPr/>
          <a:lstStyle/>
          <a:p>
            <a:fld id="{4636EF31-B47E-4ACA-84F6-F19E7A65CCC2}" type="slidenum">
              <a:rPr lang="en-GB" smtClean="0"/>
              <a:t>‹Nr.›</a:t>
            </a:fld>
            <a:endParaRPr lang="en-GB" dirty="0"/>
          </a:p>
        </p:txBody>
      </p:sp>
      <p:pic>
        <p:nvPicPr>
          <p:cNvPr id="8" name="Picture 7" descr="Shape&#10;&#10;Description automatically generated with medium confidence">
            <a:extLst>
              <a:ext uri="{FF2B5EF4-FFF2-40B4-BE49-F238E27FC236}">
                <a16:creationId xmlns:a16="http://schemas.microsoft.com/office/drawing/2014/main" id="{BF549C3C-9BB2-CF1A-20AD-C6A8349CA0D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76493" y="6356350"/>
            <a:ext cx="1362495" cy="360000"/>
          </a:xfrm>
          <a:prstGeom prst="rect">
            <a:avLst/>
          </a:prstGeom>
        </p:spPr>
      </p:pic>
    </p:spTree>
    <p:extLst>
      <p:ext uri="{BB962C8B-B14F-4D97-AF65-F5344CB8AC3E}">
        <p14:creationId xmlns:p14="http://schemas.microsoft.com/office/powerpoint/2010/main" val="23030950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30E63D4-1AB5-0343-7F04-F8F6C573B35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FB86574-A020-6881-8811-A9961EA1AD2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B652ABFE-905D-4CB9-9BC6-3C4BFF15780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8DD041F-A074-ECA3-394B-A216431B603E}"/>
              </a:ext>
            </a:extLst>
          </p:cNvPr>
          <p:cNvSpPr>
            <a:spLocks noGrp="1"/>
          </p:cNvSpPr>
          <p:nvPr>
            <p:ph type="sldNum" sz="quarter" idx="12"/>
          </p:nvPr>
        </p:nvSpPr>
        <p:spPr/>
        <p:txBody>
          <a:bodyPr/>
          <a:lstStyle/>
          <a:p>
            <a:fld id="{4636EF31-B47E-4ACA-84F6-F19E7A65CCC2}" type="slidenum">
              <a:rPr lang="en-GB" smtClean="0"/>
              <a:t>‹Nr.›</a:t>
            </a:fld>
            <a:endParaRPr lang="en-GB"/>
          </a:p>
        </p:txBody>
      </p:sp>
      <p:pic>
        <p:nvPicPr>
          <p:cNvPr id="8" name="Picture 7" descr="Shape&#10;&#10;Description automatically generated with medium confidence">
            <a:extLst>
              <a:ext uri="{FF2B5EF4-FFF2-40B4-BE49-F238E27FC236}">
                <a16:creationId xmlns:a16="http://schemas.microsoft.com/office/drawing/2014/main" id="{CB539787-219F-FE7A-D76D-8FAB3276679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76493" y="6356350"/>
            <a:ext cx="1362495" cy="360000"/>
          </a:xfrm>
          <a:prstGeom prst="rect">
            <a:avLst/>
          </a:prstGeom>
        </p:spPr>
      </p:pic>
    </p:spTree>
    <p:extLst>
      <p:ext uri="{BB962C8B-B14F-4D97-AF65-F5344CB8AC3E}">
        <p14:creationId xmlns:p14="http://schemas.microsoft.com/office/powerpoint/2010/main" val="414366195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タイトル スライド">
    <p:spTree>
      <p:nvGrpSpPr>
        <p:cNvPr id="1" name=""/>
        <p:cNvGrpSpPr/>
        <p:nvPr/>
      </p:nvGrpSpPr>
      <p:grpSpPr>
        <a:xfrm>
          <a:off x="0" y="0"/>
          <a:ext cx="0" cy="0"/>
          <a:chOff x="0" y="0"/>
          <a:chExt cx="0" cy="0"/>
        </a:xfrm>
      </p:grpSpPr>
      <p:pic>
        <p:nvPicPr>
          <p:cNvPr id="6" name="グラフィックス 5">
            <a:extLst>
              <a:ext uri="{FF2B5EF4-FFF2-40B4-BE49-F238E27FC236}">
                <a16:creationId xmlns:a16="http://schemas.microsoft.com/office/drawing/2014/main" id="{94029641-8D67-4728-94F5-484976AE2003}"/>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048000" y="0"/>
            <a:ext cx="9144000" cy="6858000"/>
          </a:xfrm>
          <a:prstGeom prst="rect">
            <a:avLst/>
          </a:prstGeom>
        </p:spPr>
      </p:pic>
      <p:sp>
        <p:nvSpPr>
          <p:cNvPr id="2" name="Title 1"/>
          <p:cNvSpPr>
            <a:spLocks noGrp="1"/>
          </p:cNvSpPr>
          <p:nvPr>
            <p:ph type="ctrTitle"/>
          </p:nvPr>
        </p:nvSpPr>
        <p:spPr>
          <a:xfrm>
            <a:off x="336000" y="828000"/>
            <a:ext cx="8640000" cy="2700000"/>
          </a:xfrm>
        </p:spPr>
        <p:txBody>
          <a:bodyPr anchor="b">
            <a:normAutofit/>
          </a:bodyPr>
          <a:lstStyle>
            <a:lvl1pPr algn="l">
              <a:lnSpc>
                <a:spcPct val="120000"/>
              </a:lnSpc>
              <a:defRPr sz="3600"/>
            </a:lvl1pPr>
          </a:lstStyle>
          <a:p>
            <a:r>
              <a:rPr lang="en-US" altLang="ja-JP"/>
              <a:t>Click to edit Master title style</a:t>
            </a:r>
            <a:endParaRPr lang="en-US"/>
          </a:p>
        </p:txBody>
      </p:sp>
      <p:sp>
        <p:nvSpPr>
          <p:cNvPr id="3" name="Subtitle 2"/>
          <p:cNvSpPr>
            <a:spLocks noGrp="1"/>
          </p:cNvSpPr>
          <p:nvPr>
            <p:ph type="subTitle" idx="1"/>
          </p:nvPr>
        </p:nvSpPr>
        <p:spPr>
          <a:xfrm>
            <a:off x="335999" y="3960000"/>
            <a:ext cx="8639999" cy="2160000"/>
          </a:xfrm>
        </p:spPr>
        <p:txBody>
          <a:bodyPr>
            <a:normAutofit/>
          </a:bodyPr>
          <a:lstStyle>
            <a:lvl1pPr marL="0" indent="0" algn="l">
              <a:lnSpc>
                <a:spcPct val="120000"/>
              </a:lnSpc>
              <a:spcBef>
                <a:spcPts val="0"/>
              </a:spcBef>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ja-JP"/>
              <a:t>Click to edit Master subtitle style</a:t>
            </a:r>
            <a:endParaRPr lang="en-US"/>
          </a:p>
        </p:txBody>
      </p:sp>
    </p:spTree>
    <p:extLst>
      <p:ext uri="{BB962C8B-B14F-4D97-AF65-F5344CB8AC3E}">
        <p14:creationId xmlns:p14="http://schemas.microsoft.com/office/powerpoint/2010/main" val="380120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tion Header: セクション見出し">
    <p:spTree>
      <p:nvGrpSpPr>
        <p:cNvPr id="1" name=""/>
        <p:cNvGrpSpPr/>
        <p:nvPr/>
      </p:nvGrpSpPr>
      <p:grpSpPr>
        <a:xfrm>
          <a:off x="0" y="0"/>
          <a:ext cx="0" cy="0"/>
          <a:chOff x="0" y="0"/>
          <a:chExt cx="0" cy="0"/>
        </a:xfrm>
      </p:grpSpPr>
      <p:pic>
        <p:nvPicPr>
          <p:cNvPr id="4" name="グラフィックス 3">
            <a:extLst>
              <a:ext uri="{FF2B5EF4-FFF2-40B4-BE49-F238E27FC236}">
                <a16:creationId xmlns:a16="http://schemas.microsoft.com/office/drawing/2014/main" id="{0587E948-1F8C-4803-8E54-90527BA5CB2D}"/>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048000" y="0"/>
            <a:ext cx="9144000" cy="6858000"/>
          </a:xfrm>
          <a:prstGeom prst="rect">
            <a:avLst/>
          </a:prstGeom>
        </p:spPr>
      </p:pic>
      <p:sp>
        <p:nvSpPr>
          <p:cNvPr id="6" name="Slide Number Placeholder 5"/>
          <p:cNvSpPr>
            <a:spLocks noGrp="1"/>
          </p:cNvSpPr>
          <p:nvPr>
            <p:ph type="sldNum" sz="quarter" idx="12"/>
          </p:nvPr>
        </p:nvSpPr>
        <p:spPr/>
        <p:txBody>
          <a:bodyPr/>
          <a:lstStyle/>
          <a:p>
            <a:fld id="{BADBA7C7-A787-426C-9309-6179A5C4028C}" type="slidenum">
              <a:rPr kumimoji="1" lang="ja-JP" altLang="en-US" smtClean="0"/>
              <a:t>‹Nr.›</a:t>
            </a:fld>
            <a:endParaRPr kumimoji="1" lang="ja-JP" altLang="en-US"/>
          </a:p>
        </p:txBody>
      </p:sp>
      <p:sp>
        <p:nvSpPr>
          <p:cNvPr id="7" name="Title 1">
            <a:extLst>
              <a:ext uri="{FF2B5EF4-FFF2-40B4-BE49-F238E27FC236}">
                <a16:creationId xmlns:a16="http://schemas.microsoft.com/office/drawing/2014/main" id="{A3D16681-E50F-4137-8EDD-C168DFE95EFA}"/>
              </a:ext>
            </a:extLst>
          </p:cNvPr>
          <p:cNvSpPr>
            <a:spLocks noGrp="1"/>
          </p:cNvSpPr>
          <p:nvPr>
            <p:ph type="ctrTitle"/>
          </p:nvPr>
        </p:nvSpPr>
        <p:spPr>
          <a:xfrm>
            <a:off x="336000" y="828000"/>
            <a:ext cx="8640000" cy="2700000"/>
          </a:xfrm>
        </p:spPr>
        <p:txBody>
          <a:bodyPr anchor="b">
            <a:normAutofit/>
          </a:bodyPr>
          <a:lstStyle>
            <a:lvl1pPr algn="l">
              <a:lnSpc>
                <a:spcPct val="120000"/>
              </a:lnSpc>
              <a:defRPr sz="3600"/>
            </a:lvl1pPr>
          </a:lstStyle>
          <a:p>
            <a:r>
              <a:rPr lang="en-US" altLang="ja-JP"/>
              <a:t>Click to edit Master title style</a:t>
            </a:r>
            <a:endParaRPr lang="en-US"/>
          </a:p>
        </p:txBody>
      </p:sp>
      <p:sp>
        <p:nvSpPr>
          <p:cNvPr id="8" name="Subtitle 2">
            <a:extLst>
              <a:ext uri="{FF2B5EF4-FFF2-40B4-BE49-F238E27FC236}">
                <a16:creationId xmlns:a16="http://schemas.microsoft.com/office/drawing/2014/main" id="{D7349407-EEB9-4519-BB8A-FA5F35804C49}"/>
              </a:ext>
            </a:extLst>
          </p:cNvPr>
          <p:cNvSpPr>
            <a:spLocks noGrp="1"/>
          </p:cNvSpPr>
          <p:nvPr>
            <p:ph type="subTitle" idx="1"/>
          </p:nvPr>
        </p:nvSpPr>
        <p:spPr>
          <a:xfrm>
            <a:off x="335999" y="3960000"/>
            <a:ext cx="8639999" cy="2160000"/>
          </a:xfrm>
        </p:spPr>
        <p:txBody>
          <a:bodyPr>
            <a:normAutofit/>
          </a:bodyPr>
          <a:lstStyle>
            <a:lvl1pPr marL="0" indent="0" algn="l">
              <a:lnSpc>
                <a:spcPct val="120000"/>
              </a:lnSpc>
              <a:spcBef>
                <a:spcPts val="0"/>
              </a:spcBef>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ja-JP"/>
              <a:t>Click to edit Master subtitle style</a:t>
            </a:r>
            <a:endParaRPr lang="en-US"/>
          </a:p>
        </p:txBody>
      </p:sp>
    </p:spTree>
    <p:extLst>
      <p:ext uri="{BB962C8B-B14F-4D97-AF65-F5344CB8AC3E}">
        <p14:creationId xmlns:p14="http://schemas.microsoft.com/office/powerpoint/2010/main" val="75477412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タイトルとコンテンツ">
    <p:spTree>
      <p:nvGrpSpPr>
        <p:cNvPr id="1" name=""/>
        <p:cNvGrpSpPr/>
        <p:nvPr/>
      </p:nvGrpSpPr>
      <p:grpSpPr>
        <a:xfrm>
          <a:off x="0" y="0"/>
          <a:ext cx="0" cy="0"/>
          <a:chOff x="0" y="0"/>
          <a:chExt cx="0" cy="0"/>
        </a:xfrm>
      </p:grpSpPr>
      <p:pic>
        <p:nvPicPr>
          <p:cNvPr id="8" name="グラフィックス 7">
            <a:extLst>
              <a:ext uri="{FF2B5EF4-FFF2-40B4-BE49-F238E27FC236}">
                <a16:creationId xmlns:a16="http://schemas.microsoft.com/office/drawing/2014/main" id="{1E4C293D-B07A-4217-9D05-D08878F00C2A}"/>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048000" y="0"/>
            <a:ext cx="9144000" cy="6858000"/>
          </a:xfrm>
          <a:prstGeom prst="rect">
            <a:avLst/>
          </a:prstGeom>
        </p:spPr>
      </p:pic>
      <p:sp>
        <p:nvSpPr>
          <p:cNvPr id="2" name="Title 1"/>
          <p:cNvSpPr>
            <a:spLocks noGrp="1"/>
          </p:cNvSpPr>
          <p:nvPr>
            <p:ph type="title"/>
          </p:nvPr>
        </p:nvSpPr>
        <p:spPr/>
        <p:txBody>
          <a:bodyPr/>
          <a:lstStyle/>
          <a:p>
            <a:r>
              <a:rPr lang="en-US" altLang="ja-JP"/>
              <a:t>Click to edit Master title style</a:t>
            </a:r>
            <a:endParaRPr lang="en-US"/>
          </a:p>
        </p:txBody>
      </p:sp>
      <p:sp>
        <p:nvSpPr>
          <p:cNvPr id="3" name="Content Placeholder 2"/>
          <p:cNvSpPr>
            <a:spLocks noGrp="1"/>
          </p:cNvSpPr>
          <p:nvPr>
            <p:ph idx="1"/>
          </p:nvPr>
        </p:nvSpPr>
        <p:spPr/>
        <p:txBody>
          <a:body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en-US"/>
          </a:p>
        </p:txBody>
      </p:sp>
      <p:sp>
        <p:nvSpPr>
          <p:cNvPr id="5" name="Footer Placeholder 4"/>
          <p:cNvSpPr>
            <a:spLocks noGrp="1"/>
          </p:cNvSpPr>
          <p:nvPr>
            <p:ph type="ftr" sz="quarter" idx="11"/>
          </p:nvPr>
        </p:nvSpPr>
        <p:spPr/>
        <p:txBody>
          <a:bodyPr/>
          <a:lstStyle/>
          <a:p>
            <a:r>
              <a:rPr kumimoji="1" lang="en-US" altLang="ja-JP"/>
              <a:t>Confidential: For internal use only. Do not copy or disseminate or use in promotion.</a:t>
            </a:r>
            <a:endParaRPr kumimoji="1" lang="ja-JP" altLang="en-US"/>
          </a:p>
        </p:txBody>
      </p:sp>
      <p:sp>
        <p:nvSpPr>
          <p:cNvPr id="6" name="Slide Number Placeholder 5"/>
          <p:cNvSpPr>
            <a:spLocks noGrp="1"/>
          </p:cNvSpPr>
          <p:nvPr>
            <p:ph type="sldNum" sz="quarter" idx="12"/>
          </p:nvPr>
        </p:nvSpPr>
        <p:spPr/>
        <p:txBody>
          <a:bodyPr/>
          <a:lstStyle/>
          <a:p>
            <a:fld id="{BADBA7C7-A787-426C-9309-6179A5C4028C}" type="slidenum">
              <a:rPr kumimoji="1" lang="ja-JP" altLang="en-US" smtClean="0"/>
              <a:t>‹Nr.›</a:t>
            </a:fld>
            <a:endParaRPr kumimoji="1" lang="ja-JP" altLang="en-US"/>
          </a:p>
        </p:txBody>
      </p:sp>
    </p:spTree>
    <p:extLst>
      <p:ext uri="{BB962C8B-B14F-4D97-AF65-F5344CB8AC3E}">
        <p14:creationId xmlns:p14="http://schemas.microsoft.com/office/powerpoint/2010/main" val="19834473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itle Only: タイトルのみ">
    <p:spTree>
      <p:nvGrpSpPr>
        <p:cNvPr id="1" name=""/>
        <p:cNvGrpSpPr/>
        <p:nvPr/>
      </p:nvGrpSpPr>
      <p:grpSpPr>
        <a:xfrm>
          <a:off x="0" y="0"/>
          <a:ext cx="0" cy="0"/>
          <a:chOff x="0" y="0"/>
          <a:chExt cx="0" cy="0"/>
        </a:xfrm>
      </p:grpSpPr>
      <p:pic>
        <p:nvPicPr>
          <p:cNvPr id="8" name="グラフィックス 7">
            <a:extLst>
              <a:ext uri="{FF2B5EF4-FFF2-40B4-BE49-F238E27FC236}">
                <a16:creationId xmlns:a16="http://schemas.microsoft.com/office/drawing/2014/main" id="{C3C5E004-F5DB-42D1-BC1D-4A099580AF9E}"/>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048000" y="0"/>
            <a:ext cx="9144000" cy="6858000"/>
          </a:xfrm>
          <a:prstGeom prst="rect">
            <a:avLst/>
          </a:prstGeom>
        </p:spPr>
      </p:pic>
      <p:sp>
        <p:nvSpPr>
          <p:cNvPr id="2" name="Title 1"/>
          <p:cNvSpPr>
            <a:spLocks noGrp="1"/>
          </p:cNvSpPr>
          <p:nvPr>
            <p:ph type="title"/>
          </p:nvPr>
        </p:nvSpPr>
        <p:spPr/>
        <p:txBody>
          <a:bodyPr/>
          <a:lstStyle/>
          <a:p>
            <a:r>
              <a:rPr lang="en-US" altLang="ja-JP"/>
              <a:t>Click to edit Master title style</a:t>
            </a:r>
            <a:endParaRPr lang="en-US"/>
          </a:p>
        </p:txBody>
      </p:sp>
      <p:sp>
        <p:nvSpPr>
          <p:cNvPr id="5" name="Footer Placeholder 4"/>
          <p:cNvSpPr>
            <a:spLocks noGrp="1"/>
          </p:cNvSpPr>
          <p:nvPr>
            <p:ph type="ftr" sz="quarter" idx="11"/>
          </p:nvPr>
        </p:nvSpPr>
        <p:spPr/>
        <p:txBody>
          <a:bodyPr/>
          <a:lstStyle/>
          <a:p>
            <a:r>
              <a:rPr kumimoji="1" lang="en-US" altLang="ja-JP"/>
              <a:t>Confidential: For internal use only. Do not copy or disseminate or use in promotion.</a:t>
            </a:r>
            <a:endParaRPr kumimoji="1" lang="ja-JP" altLang="en-US"/>
          </a:p>
        </p:txBody>
      </p:sp>
      <p:sp>
        <p:nvSpPr>
          <p:cNvPr id="6" name="Slide Number Placeholder 5"/>
          <p:cNvSpPr>
            <a:spLocks noGrp="1"/>
          </p:cNvSpPr>
          <p:nvPr>
            <p:ph type="sldNum" sz="quarter" idx="12"/>
          </p:nvPr>
        </p:nvSpPr>
        <p:spPr/>
        <p:txBody>
          <a:bodyPr/>
          <a:lstStyle/>
          <a:p>
            <a:fld id="{BADBA7C7-A787-426C-9309-6179A5C4028C}" type="slidenum">
              <a:rPr kumimoji="1" lang="ja-JP" altLang="en-US" smtClean="0"/>
              <a:t>‹Nr.›</a:t>
            </a:fld>
            <a:endParaRPr kumimoji="1" lang="ja-JP" altLang="en-US"/>
          </a:p>
        </p:txBody>
      </p:sp>
    </p:spTree>
    <p:extLst>
      <p:ext uri="{BB962C8B-B14F-4D97-AF65-F5344CB8AC3E}">
        <p14:creationId xmlns:p14="http://schemas.microsoft.com/office/powerpoint/2010/main" val="153592125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Title Only 2: タイトルのみ 2">
    <p:spTree>
      <p:nvGrpSpPr>
        <p:cNvPr id="1" name=""/>
        <p:cNvGrpSpPr/>
        <p:nvPr/>
      </p:nvGrpSpPr>
      <p:grpSpPr>
        <a:xfrm>
          <a:off x="0" y="0"/>
          <a:ext cx="0" cy="0"/>
          <a:chOff x="0" y="0"/>
          <a:chExt cx="0" cy="0"/>
        </a:xfrm>
      </p:grpSpPr>
      <p:pic>
        <p:nvPicPr>
          <p:cNvPr id="8" name="グラフィックス 7">
            <a:extLst>
              <a:ext uri="{FF2B5EF4-FFF2-40B4-BE49-F238E27FC236}">
                <a16:creationId xmlns:a16="http://schemas.microsoft.com/office/drawing/2014/main" id="{61414EAC-0879-4448-A19E-063D0179030F}"/>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048000" y="0"/>
            <a:ext cx="9144000" cy="6858000"/>
          </a:xfrm>
          <a:prstGeom prst="rect">
            <a:avLst/>
          </a:prstGeom>
        </p:spPr>
      </p:pic>
      <p:sp>
        <p:nvSpPr>
          <p:cNvPr id="2" name="タイトル 1">
            <a:extLst>
              <a:ext uri="{FF2B5EF4-FFF2-40B4-BE49-F238E27FC236}">
                <a16:creationId xmlns:a16="http://schemas.microsoft.com/office/drawing/2014/main" id="{F855EBCD-A20C-4155-A4B0-6BFFFE2D615A}"/>
              </a:ext>
            </a:extLst>
          </p:cNvPr>
          <p:cNvSpPr>
            <a:spLocks noGrp="1"/>
          </p:cNvSpPr>
          <p:nvPr>
            <p:ph type="title"/>
          </p:nvPr>
        </p:nvSpPr>
        <p:spPr/>
        <p:txBody>
          <a:bodyPr/>
          <a:lstStyle/>
          <a:p>
            <a:r>
              <a:rPr kumimoji="1" lang="en-US" altLang="ja-JP"/>
              <a:t>Click to edit Master title style</a:t>
            </a:r>
            <a:endParaRPr kumimoji="1" lang="ja-JP" altLang="en-US"/>
          </a:p>
        </p:txBody>
      </p:sp>
      <p:sp>
        <p:nvSpPr>
          <p:cNvPr id="3" name="フッター プレースホルダー 2">
            <a:extLst>
              <a:ext uri="{FF2B5EF4-FFF2-40B4-BE49-F238E27FC236}">
                <a16:creationId xmlns:a16="http://schemas.microsoft.com/office/drawing/2014/main" id="{E19770A5-0536-41F6-AECF-00E086C912EF}"/>
              </a:ext>
            </a:extLst>
          </p:cNvPr>
          <p:cNvSpPr>
            <a:spLocks noGrp="1"/>
          </p:cNvSpPr>
          <p:nvPr>
            <p:ph type="ftr" sz="quarter" idx="10"/>
          </p:nvPr>
        </p:nvSpPr>
        <p:spPr/>
        <p:txBody>
          <a:bodyPr/>
          <a:lstStyle/>
          <a:p>
            <a:r>
              <a:rPr kumimoji="1" lang="en-US" altLang="ja-JP"/>
              <a:t>Confidential: For internal use only. Do not copy or disseminate or use in promotion.</a:t>
            </a:r>
            <a:endParaRPr kumimoji="1" lang="ja-JP" altLang="en-US"/>
          </a:p>
        </p:txBody>
      </p:sp>
      <p:sp>
        <p:nvSpPr>
          <p:cNvPr id="4" name="スライド番号プレースホルダー 3">
            <a:extLst>
              <a:ext uri="{FF2B5EF4-FFF2-40B4-BE49-F238E27FC236}">
                <a16:creationId xmlns:a16="http://schemas.microsoft.com/office/drawing/2014/main" id="{F9855425-78CB-4AC1-A1B6-C1EEF5E76B79}"/>
              </a:ext>
            </a:extLst>
          </p:cNvPr>
          <p:cNvSpPr>
            <a:spLocks noGrp="1"/>
          </p:cNvSpPr>
          <p:nvPr>
            <p:ph type="sldNum" sz="quarter" idx="11"/>
          </p:nvPr>
        </p:nvSpPr>
        <p:spPr/>
        <p:txBody>
          <a:bodyPr/>
          <a:lstStyle/>
          <a:p>
            <a:fld id="{BADBA7C7-A787-426C-9309-6179A5C4028C}" type="slidenum">
              <a:rPr kumimoji="1" lang="ja-JP" altLang="en-US" smtClean="0"/>
              <a:pPr/>
              <a:t>‹Nr.›</a:t>
            </a:fld>
            <a:endParaRPr kumimoji="1" lang="ja-JP" altLang="en-US"/>
          </a:p>
        </p:txBody>
      </p:sp>
    </p:spTree>
    <p:extLst>
      <p:ext uri="{BB962C8B-B14F-4D97-AF65-F5344CB8AC3E}">
        <p14:creationId xmlns:p14="http://schemas.microsoft.com/office/powerpoint/2010/main" val="3726932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2: タイトルとコンテンツ 2">
    <p:spTree>
      <p:nvGrpSpPr>
        <p:cNvPr id="1" name=""/>
        <p:cNvGrpSpPr/>
        <p:nvPr/>
      </p:nvGrpSpPr>
      <p:grpSpPr>
        <a:xfrm>
          <a:off x="0" y="0"/>
          <a:ext cx="0" cy="0"/>
          <a:chOff x="0" y="0"/>
          <a:chExt cx="0" cy="0"/>
        </a:xfrm>
      </p:grpSpPr>
      <p:pic>
        <p:nvPicPr>
          <p:cNvPr id="8" name="グラフィックス 7">
            <a:extLst>
              <a:ext uri="{FF2B5EF4-FFF2-40B4-BE49-F238E27FC236}">
                <a16:creationId xmlns:a16="http://schemas.microsoft.com/office/drawing/2014/main" id="{2370F447-85F5-4688-A812-B91C9A39EBB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48000" y="0"/>
            <a:ext cx="9144000" cy="6858000"/>
          </a:xfrm>
          <a:prstGeom prst="rect">
            <a:avLst/>
          </a:prstGeom>
        </p:spPr>
      </p:pic>
      <p:sp>
        <p:nvSpPr>
          <p:cNvPr id="2" name="タイトル 1">
            <a:extLst>
              <a:ext uri="{FF2B5EF4-FFF2-40B4-BE49-F238E27FC236}">
                <a16:creationId xmlns:a16="http://schemas.microsoft.com/office/drawing/2014/main" id="{F855EBCD-A20C-4155-A4B0-6BFFFE2D615A}"/>
              </a:ext>
            </a:extLst>
          </p:cNvPr>
          <p:cNvSpPr>
            <a:spLocks noGrp="1"/>
          </p:cNvSpPr>
          <p:nvPr>
            <p:ph type="title"/>
          </p:nvPr>
        </p:nvSpPr>
        <p:spPr/>
        <p:txBody>
          <a:bodyPr/>
          <a:lstStyle/>
          <a:p>
            <a:r>
              <a:rPr kumimoji="1" lang="en-US" altLang="ja-JP"/>
              <a:t>Click to edit Master title style</a:t>
            </a:r>
            <a:endParaRPr kumimoji="1" lang="ja-JP" altLang="en-US"/>
          </a:p>
        </p:txBody>
      </p:sp>
      <p:sp>
        <p:nvSpPr>
          <p:cNvPr id="3" name="フッター プレースホルダー 2">
            <a:extLst>
              <a:ext uri="{FF2B5EF4-FFF2-40B4-BE49-F238E27FC236}">
                <a16:creationId xmlns:a16="http://schemas.microsoft.com/office/drawing/2014/main" id="{E19770A5-0536-41F6-AECF-00E086C912EF}"/>
              </a:ext>
            </a:extLst>
          </p:cNvPr>
          <p:cNvSpPr>
            <a:spLocks noGrp="1"/>
          </p:cNvSpPr>
          <p:nvPr>
            <p:ph type="ftr" sz="quarter" idx="10"/>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F9855425-78CB-4AC1-A1B6-C1EEF5E76B79}"/>
              </a:ext>
            </a:extLst>
          </p:cNvPr>
          <p:cNvSpPr>
            <a:spLocks noGrp="1"/>
          </p:cNvSpPr>
          <p:nvPr>
            <p:ph type="sldNum" sz="quarter" idx="11"/>
          </p:nvPr>
        </p:nvSpPr>
        <p:spPr/>
        <p:txBody>
          <a:bodyPr/>
          <a:lstStyle/>
          <a:p>
            <a:fld id="{BADBA7C7-A787-426C-9309-6179A5C4028C}" type="slidenum">
              <a:rPr kumimoji="1" lang="ja-JP" altLang="en-US" smtClean="0"/>
              <a:pPr/>
              <a:t>‹Nr.›</a:t>
            </a:fld>
            <a:endParaRPr kumimoji="1" lang="ja-JP" altLang="en-US" dirty="0"/>
          </a:p>
        </p:txBody>
      </p:sp>
      <p:sp>
        <p:nvSpPr>
          <p:cNvPr id="6" name="Content Placeholder 2">
            <a:extLst>
              <a:ext uri="{FF2B5EF4-FFF2-40B4-BE49-F238E27FC236}">
                <a16:creationId xmlns:a16="http://schemas.microsoft.com/office/drawing/2014/main" id="{F4A226A5-0E97-40AA-976B-6906B54B6B5B}"/>
              </a:ext>
            </a:extLst>
          </p:cNvPr>
          <p:cNvSpPr>
            <a:spLocks noGrp="1"/>
          </p:cNvSpPr>
          <p:nvPr>
            <p:ph idx="1"/>
          </p:nvPr>
        </p:nvSpPr>
        <p:spPr>
          <a:xfrm>
            <a:off x="336000" y="1449389"/>
            <a:ext cx="11521565" cy="4919133"/>
          </a:xfrm>
        </p:spPr>
        <p:txBody>
          <a:body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en-US" dirty="0"/>
          </a:p>
        </p:txBody>
      </p:sp>
    </p:spTree>
    <p:extLst>
      <p:ext uri="{BB962C8B-B14F-4D97-AF65-F5344CB8AC3E}">
        <p14:creationId xmlns:p14="http://schemas.microsoft.com/office/powerpoint/2010/main" val="196691284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and Content 2: タイトルとコンテンツ 2">
    <p:spTree>
      <p:nvGrpSpPr>
        <p:cNvPr id="1" name=""/>
        <p:cNvGrpSpPr/>
        <p:nvPr/>
      </p:nvGrpSpPr>
      <p:grpSpPr>
        <a:xfrm>
          <a:off x="0" y="0"/>
          <a:ext cx="0" cy="0"/>
          <a:chOff x="0" y="0"/>
          <a:chExt cx="0" cy="0"/>
        </a:xfrm>
      </p:grpSpPr>
      <p:pic>
        <p:nvPicPr>
          <p:cNvPr id="8" name="グラフィックス 7">
            <a:extLst>
              <a:ext uri="{FF2B5EF4-FFF2-40B4-BE49-F238E27FC236}">
                <a16:creationId xmlns:a16="http://schemas.microsoft.com/office/drawing/2014/main" id="{2370F447-85F5-4688-A812-B91C9A39EBB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048000" y="0"/>
            <a:ext cx="9144000" cy="6858000"/>
          </a:xfrm>
          <a:prstGeom prst="rect">
            <a:avLst/>
          </a:prstGeom>
        </p:spPr>
      </p:pic>
      <p:sp>
        <p:nvSpPr>
          <p:cNvPr id="2" name="タイトル 1">
            <a:extLst>
              <a:ext uri="{FF2B5EF4-FFF2-40B4-BE49-F238E27FC236}">
                <a16:creationId xmlns:a16="http://schemas.microsoft.com/office/drawing/2014/main" id="{F855EBCD-A20C-4155-A4B0-6BFFFE2D615A}"/>
              </a:ext>
            </a:extLst>
          </p:cNvPr>
          <p:cNvSpPr>
            <a:spLocks noGrp="1"/>
          </p:cNvSpPr>
          <p:nvPr>
            <p:ph type="title"/>
          </p:nvPr>
        </p:nvSpPr>
        <p:spPr/>
        <p:txBody>
          <a:bodyPr/>
          <a:lstStyle/>
          <a:p>
            <a:r>
              <a:rPr kumimoji="1" lang="en-US" altLang="ja-JP"/>
              <a:t>Click to edit Master title style</a:t>
            </a:r>
            <a:endParaRPr kumimoji="1" lang="ja-JP" altLang="en-US"/>
          </a:p>
        </p:txBody>
      </p:sp>
      <p:sp>
        <p:nvSpPr>
          <p:cNvPr id="3" name="フッター プレースホルダー 2">
            <a:extLst>
              <a:ext uri="{FF2B5EF4-FFF2-40B4-BE49-F238E27FC236}">
                <a16:creationId xmlns:a16="http://schemas.microsoft.com/office/drawing/2014/main" id="{E19770A5-0536-41F6-AECF-00E086C912EF}"/>
              </a:ext>
            </a:extLst>
          </p:cNvPr>
          <p:cNvSpPr>
            <a:spLocks noGrp="1"/>
          </p:cNvSpPr>
          <p:nvPr>
            <p:ph type="ftr" sz="quarter" idx="10"/>
          </p:nvPr>
        </p:nvSpPr>
        <p:spPr/>
        <p:txBody>
          <a:bodyPr/>
          <a:lstStyle/>
          <a:p>
            <a:r>
              <a:rPr kumimoji="1" lang="en-US" altLang="ja-JP"/>
              <a:t>Confidential: For internal use only. Do not copy or disseminate or use in promotion.</a:t>
            </a:r>
            <a:endParaRPr kumimoji="1" lang="ja-JP" altLang="en-US"/>
          </a:p>
        </p:txBody>
      </p:sp>
      <p:sp>
        <p:nvSpPr>
          <p:cNvPr id="4" name="スライド番号プレースホルダー 3">
            <a:extLst>
              <a:ext uri="{FF2B5EF4-FFF2-40B4-BE49-F238E27FC236}">
                <a16:creationId xmlns:a16="http://schemas.microsoft.com/office/drawing/2014/main" id="{F9855425-78CB-4AC1-A1B6-C1EEF5E76B79}"/>
              </a:ext>
            </a:extLst>
          </p:cNvPr>
          <p:cNvSpPr>
            <a:spLocks noGrp="1"/>
          </p:cNvSpPr>
          <p:nvPr>
            <p:ph type="sldNum" sz="quarter" idx="11"/>
          </p:nvPr>
        </p:nvSpPr>
        <p:spPr/>
        <p:txBody>
          <a:bodyPr/>
          <a:lstStyle/>
          <a:p>
            <a:fld id="{BADBA7C7-A787-426C-9309-6179A5C4028C}" type="slidenum">
              <a:rPr kumimoji="1" lang="ja-JP" altLang="en-US" smtClean="0"/>
              <a:pPr/>
              <a:t>‹Nr.›</a:t>
            </a:fld>
            <a:endParaRPr kumimoji="1" lang="ja-JP" altLang="en-US"/>
          </a:p>
        </p:txBody>
      </p:sp>
      <p:sp>
        <p:nvSpPr>
          <p:cNvPr id="6" name="Content Placeholder 2">
            <a:extLst>
              <a:ext uri="{FF2B5EF4-FFF2-40B4-BE49-F238E27FC236}">
                <a16:creationId xmlns:a16="http://schemas.microsoft.com/office/drawing/2014/main" id="{F4A226A5-0E97-40AA-976B-6906B54B6B5B}"/>
              </a:ext>
            </a:extLst>
          </p:cNvPr>
          <p:cNvSpPr>
            <a:spLocks noGrp="1"/>
          </p:cNvSpPr>
          <p:nvPr>
            <p:ph idx="1"/>
          </p:nvPr>
        </p:nvSpPr>
        <p:spPr>
          <a:xfrm>
            <a:off x="336000" y="1449389"/>
            <a:ext cx="11521565" cy="4919133"/>
          </a:xfrm>
        </p:spPr>
        <p:txBody>
          <a:body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en-US"/>
          </a:p>
        </p:txBody>
      </p:sp>
    </p:spTree>
    <p:extLst>
      <p:ext uri="{BB962C8B-B14F-4D97-AF65-F5344CB8AC3E}">
        <p14:creationId xmlns:p14="http://schemas.microsoft.com/office/powerpoint/2010/main" val="377404004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Only: タイトルのみ">
    <p:spTree>
      <p:nvGrpSpPr>
        <p:cNvPr id="1" name=""/>
        <p:cNvGrpSpPr/>
        <p:nvPr/>
      </p:nvGrpSpPr>
      <p:grpSpPr>
        <a:xfrm>
          <a:off x="0" y="0"/>
          <a:ext cx="0" cy="0"/>
          <a:chOff x="0" y="0"/>
          <a:chExt cx="0" cy="0"/>
        </a:xfrm>
      </p:grpSpPr>
      <p:pic>
        <p:nvPicPr>
          <p:cNvPr id="8" name="グラフィックス 7">
            <a:extLst>
              <a:ext uri="{FF2B5EF4-FFF2-40B4-BE49-F238E27FC236}">
                <a16:creationId xmlns:a16="http://schemas.microsoft.com/office/drawing/2014/main" id="{C3C5E004-F5DB-42D1-BC1D-4A099580AF9E}"/>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048000" y="0"/>
            <a:ext cx="9144000" cy="6858000"/>
          </a:xfrm>
          <a:prstGeom prst="rect">
            <a:avLst/>
          </a:prstGeom>
        </p:spPr>
      </p:pic>
      <p:sp>
        <p:nvSpPr>
          <p:cNvPr id="2" name="Title 1"/>
          <p:cNvSpPr>
            <a:spLocks noGrp="1"/>
          </p:cNvSpPr>
          <p:nvPr>
            <p:ph type="title"/>
          </p:nvPr>
        </p:nvSpPr>
        <p:spPr/>
        <p:txBody>
          <a:bodyPr/>
          <a:lstStyle/>
          <a:p>
            <a:r>
              <a:rPr lang="en-US" altLang="ja-JP"/>
              <a:t>Click to edit Master title style</a:t>
            </a:r>
            <a:endParaRPr lang="en-US"/>
          </a:p>
        </p:txBody>
      </p:sp>
      <p:sp>
        <p:nvSpPr>
          <p:cNvPr id="5" name="Footer Placeholder 4"/>
          <p:cNvSpPr>
            <a:spLocks noGrp="1"/>
          </p:cNvSpPr>
          <p:nvPr>
            <p:ph type="ftr" sz="quarter" idx="11"/>
          </p:nvPr>
        </p:nvSpPr>
        <p:spPr/>
        <p:txBody>
          <a:bodyPr/>
          <a:lstStyle/>
          <a:p>
            <a:r>
              <a:rPr kumimoji="1" lang="en-US" altLang="ja-JP"/>
              <a:t>Confidential: For internal use only. Do not copy or disseminate or use in promotion.</a:t>
            </a:r>
            <a:endParaRPr kumimoji="1" lang="ja-JP" altLang="en-US"/>
          </a:p>
        </p:txBody>
      </p:sp>
      <p:sp>
        <p:nvSpPr>
          <p:cNvPr id="6" name="Slide Number Placeholder 5"/>
          <p:cNvSpPr>
            <a:spLocks noGrp="1"/>
          </p:cNvSpPr>
          <p:nvPr>
            <p:ph type="sldNum" sz="quarter" idx="12"/>
          </p:nvPr>
        </p:nvSpPr>
        <p:spPr/>
        <p:txBody>
          <a:bodyPr/>
          <a:lstStyle/>
          <a:p>
            <a:fld id="{BADBA7C7-A787-426C-9309-6179A5C4028C}" type="slidenum">
              <a:rPr kumimoji="1" lang="ja-JP" altLang="en-US" smtClean="0"/>
              <a:t>‹Nr.›</a:t>
            </a:fld>
            <a:endParaRPr kumimoji="1" lang="ja-JP" altLang="en-US"/>
          </a:p>
        </p:txBody>
      </p:sp>
    </p:spTree>
    <p:extLst>
      <p:ext uri="{BB962C8B-B14F-4D97-AF65-F5344CB8AC3E}">
        <p14:creationId xmlns:p14="http://schemas.microsoft.com/office/powerpoint/2010/main" val="77220353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_Title Only: タイトルのみ">
    <p:spTree>
      <p:nvGrpSpPr>
        <p:cNvPr id="1" name=""/>
        <p:cNvGrpSpPr/>
        <p:nvPr/>
      </p:nvGrpSpPr>
      <p:grpSpPr>
        <a:xfrm>
          <a:off x="0" y="0"/>
          <a:ext cx="0" cy="0"/>
          <a:chOff x="0" y="0"/>
          <a:chExt cx="0" cy="0"/>
        </a:xfrm>
      </p:grpSpPr>
      <p:pic>
        <p:nvPicPr>
          <p:cNvPr id="7" name="グラフィックス 3">
            <a:extLst>
              <a:ext uri="{FF2B5EF4-FFF2-40B4-BE49-F238E27FC236}">
                <a16:creationId xmlns:a16="http://schemas.microsoft.com/office/drawing/2014/main" id="{55E58E5E-8805-C54D-9D2B-8694D1BBBD7D}"/>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048000" y="0"/>
            <a:ext cx="9144000" cy="6858000"/>
          </a:xfrm>
          <a:prstGeom prst="rect">
            <a:avLst/>
          </a:prstGeom>
        </p:spPr>
      </p:pic>
      <p:sp>
        <p:nvSpPr>
          <p:cNvPr id="2" name="Title 1"/>
          <p:cNvSpPr>
            <a:spLocks noGrp="1"/>
          </p:cNvSpPr>
          <p:nvPr>
            <p:ph type="title"/>
          </p:nvPr>
        </p:nvSpPr>
        <p:spPr/>
        <p:txBody>
          <a:bodyPr/>
          <a:lstStyle/>
          <a:p>
            <a:r>
              <a:rPr lang="en-US" altLang="ja-JP"/>
              <a:t>Click to edit Master title style</a:t>
            </a:r>
            <a:endParaRPr lang="en-US"/>
          </a:p>
        </p:txBody>
      </p:sp>
      <p:sp>
        <p:nvSpPr>
          <p:cNvPr id="5" name="Footer Placeholder 4"/>
          <p:cNvSpPr>
            <a:spLocks noGrp="1"/>
          </p:cNvSpPr>
          <p:nvPr>
            <p:ph type="ftr" sz="quarter" idx="11"/>
          </p:nvPr>
        </p:nvSpPr>
        <p:spPr/>
        <p:txBody>
          <a:bodyPr/>
          <a:lstStyle/>
          <a:p>
            <a:r>
              <a:rPr kumimoji="1" lang="en-US" altLang="ja-JP"/>
              <a:t>Confidential: For internal use only. Do not copy or disseminate or use in promotion.</a:t>
            </a:r>
            <a:endParaRPr kumimoji="1" lang="ja-JP" altLang="en-US"/>
          </a:p>
        </p:txBody>
      </p:sp>
      <p:sp>
        <p:nvSpPr>
          <p:cNvPr id="6" name="Slide Number Placeholder 5"/>
          <p:cNvSpPr>
            <a:spLocks noGrp="1"/>
          </p:cNvSpPr>
          <p:nvPr>
            <p:ph type="sldNum" sz="quarter" idx="12"/>
          </p:nvPr>
        </p:nvSpPr>
        <p:spPr/>
        <p:txBody>
          <a:bodyPr/>
          <a:lstStyle/>
          <a:p>
            <a:fld id="{BADBA7C7-A787-426C-9309-6179A5C4028C}" type="slidenum">
              <a:rPr kumimoji="1" lang="ja-JP" altLang="en-US" smtClean="0"/>
              <a:t>‹Nr.›</a:t>
            </a:fld>
            <a:endParaRPr kumimoji="1" lang="ja-JP" altLang="en-US"/>
          </a:p>
        </p:txBody>
      </p:sp>
    </p:spTree>
    <p:extLst>
      <p:ext uri="{BB962C8B-B14F-4D97-AF65-F5344CB8AC3E}">
        <p14:creationId xmlns:p14="http://schemas.microsoft.com/office/powerpoint/2010/main" val="19866514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Only 2: タイトルのみ 2">
    <p:spTree>
      <p:nvGrpSpPr>
        <p:cNvPr id="1" name=""/>
        <p:cNvGrpSpPr/>
        <p:nvPr/>
      </p:nvGrpSpPr>
      <p:grpSpPr>
        <a:xfrm>
          <a:off x="0" y="0"/>
          <a:ext cx="0" cy="0"/>
          <a:chOff x="0" y="0"/>
          <a:chExt cx="0" cy="0"/>
        </a:xfrm>
      </p:grpSpPr>
      <p:pic>
        <p:nvPicPr>
          <p:cNvPr id="8" name="グラフィックス 7">
            <a:extLst>
              <a:ext uri="{FF2B5EF4-FFF2-40B4-BE49-F238E27FC236}">
                <a16:creationId xmlns:a16="http://schemas.microsoft.com/office/drawing/2014/main" id="{61414EAC-0879-4448-A19E-063D0179030F}"/>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048000" y="0"/>
            <a:ext cx="9144000" cy="6858000"/>
          </a:xfrm>
          <a:prstGeom prst="rect">
            <a:avLst/>
          </a:prstGeom>
        </p:spPr>
      </p:pic>
      <p:sp>
        <p:nvSpPr>
          <p:cNvPr id="2" name="タイトル 1">
            <a:extLst>
              <a:ext uri="{FF2B5EF4-FFF2-40B4-BE49-F238E27FC236}">
                <a16:creationId xmlns:a16="http://schemas.microsoft.com/office/drawing/2014/main" id="{F855EBCD-A20C-4155-A4B0-6BFFFE2D615A}"/>
              </a:ext>
            </a:extLst>
          </p:cNvPr>
          <p:cNvSpPr>
            <a:spLocks noGrp="1"/>
          </p:cNvSpPr>
          <p:nvPr>
            <p:ph type="title"/>
          </p:nvPr>
        </p:nvSpPr>
        <p:spPr/>
        <p:txBody>
          <a:bodyPr/>
          <a:lstStyle/>
          <a:p>
            <a:r>
              <a:rPr kumimoji="1" lang="en-US" altLang="ja-JP"/>
              <a:t>Click to edit Master title style</a:t>
            </a:r>
            <a:endParaRPr kumimoji="1" lang="ja-JP" altLang="en-US"/>
          </a:p>
        </p:txBody>
      </p:sp>
      <p:sp>
        <p:nvSpPr>
          <p:cNvPr id="3" name="フッター プレースホルダー 2">
            <a:extLst>
              <a:ext uri="{FF2B5EF4-FFF2-40B4-BE49-F238E27FC236}">
                <a16:creationId xmlns:a16="http://schemas.microsoft.com/office/drawing/2014/main" id="{E19770A5-0536-41F6-AECF-00E086C912EF}"/>
              </a:ext>
            </a:extLst>
          </p:cNvPr>
          <p:cNvSpPr>
            <a:spLocks noGrp="1"/>
          </p:cNvSpPr>
          <p:nvPr>
            <p:ph type="ftr" sz="quarter" idx="10"/>
          </p:nvPr>
        </p:nvSpPr>
        <p:spPr/>
        <p:txBody>
          <a:bodyPr/>
          <a:lstStyle/>
          <a:p>
            <a:r>
              <a:rPr kumimoji="1" lang="en-US" altLang="ja-JP"/>
              <a:t>Confidential: For internal use only. Do not copy or disseminate or use in promotion.</a:t>
            </a:r>
            <a:endParaRPr kumimoji="1" lang="ja-JP" altLang="en-US"/>
          </a:p>
        </p:txBody>
      </p:sp>
      <p:sp>
        <p:nvSpPr>
          <p:cNvPr id="4" name="スライド番号プレースホルダー 3">
            <a:extLst>
              <a:ext uri="{FF2B5EF4-FFF2-40B4-BE49-F238E27FC236}">
                <a16:creationId xmlns:a16="http://schemas.microsoft.com/office/drawing/2014/main" id="{F9855425-78CB-4AC1-A1B6-C1EEF5E76B79}"/>
              </a:ext>
            </a:extLst>
          </p:cNvPr>
          <p:cNvSpPr>
            <a:spLocks noGrp="1"/>
          </p:cNvSpPr>
          <p:nvPr>
            <p:ph type="sldNum" sz="quarter" idx="11"/>
          </p:nvPr>
        </p:nvSpPr>
        <p:spPr/>
        <p:txBody>
          <a:bodyPr/>
          <a:lstStyle/>
          <a:p>
            <a:fld id="{BADBA7C7-A787-426C-9309-6179A5C4028C}" type="slidenum">
              <a:rPr kumimoji="1" lang="ja-JP" altLang="en-US" smtClean="0"/>
              <a:pPr/>
              <a:t>‹Nr.›</a:t>
            </a:fld>
            <a:endParaRPr kumimoji="1" lang="ja-JP" altLang="en-US"/>
          </a:p>
        </p:txBody>
      </p:sp>
    </p:spTree>
    <p:extLst>
      <p:ext uri="{BB962C8B-B14F-4D97-AF65-F5344CB8AC3E}">
        <p14:creationId xmlns:p14="http://schemas.microsoft.com/office/powerpoint/2010/main" val="301903310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Section Header: セクション見出し">
    <p:spTree>
      <p:nvGrpSpPr>
        <p:cNvPr id="1" name=""/>
        <p:cNvGrpSpPr/>
        <p:nvPr/>
      </p:nvGrpSpPr>
      <p:grpSpPr>
        <a:xfrm>
          <a:off x="0" y="0"/>
          <a:ext cx="0" cy="0"/>
          <a:chOff x="0" y="0"/>
          <a:chExt cx="0" cy="0"/>
        </a:xfrm>
      </p:grpSpPr>
      <p:pic>
        <p:nvPicPr>
          <p:cNvPr id="4" name="グラフィックス 3">
            <a:extLst>
              <a:ext uri="{FF2B5EF4-FFF2-40B4-BE49-F238E27FC236}">
                <a16:creationId xmlns:a16="http://schemas.microsoft.com/office/drawing/2014/main" id="{0587E948-1F8C-4803-8E54-90527BA5CB2D}"/>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048000" y="0"/>
            <a:ext cx="9144000" cy="6858000"/>
          </a:xfrm>
          <a:prstGeom prst="rect">
            <a:avLst/>
          </a:prstGeom>
        </p:spPr>
      </p:pic>
      <p:sp>
        <p:nvSpPr>
          <p:cNvPr id="6" name="Slide Number Placeholder 5"/>
          <p:cNvSpPr>
            <a:spLocks noGrp="1"/>
          </p:cNvSpPr>
          <p:nvPr>
            <p:ph type="sldNum" sz="quarter" idx="12"/>
          </p:nvPr>
        </p:nvSpPr>
        <p:spPr/>
        <p:txBody>
          <a:bodyPr/>
          <a:lstStyle/>
          <a:p>
            <a:fld id="{BADBA7C7-A787-426C-9309-6179A5C4028C}" type="slidenum">
              <a:rPr kumimoji="1" lang="ja-JP" altLang="en-US" smtClean="0"/>
              <a:t>‹Nr.›</a:t>
            </a:fld>
            <a:endParaRPr kumimoji="1" lang="ja-JP" altLang="en-US"/>
          </a:p>
        </p:txBody>
      </p:sp>
      <p:sp>
        <p:nvSpPr>
          <p:cNvPr id="7" name="Title 1">
            <a:extLst>
              <a:ext uri="{FF2B5EF4-FFF2-40B4-BE49-F238E27FC236}">
                <a16:creationId xmlns:a16="http://schemas.microsoft.com/office/drawing/2014/main" id="{A3D16681-E50F-4137-8EDD-C168DFE95EFA}"/>
              </a:ext>
            </a:extLst>
          </p:cNvPr>
          <p:cNvSpPr>
            <a:spLocks noGrp="1"/>
          </p:cNvSpPr>
          <p:nvPr>
            <p:ph type="ctrTitle"/>
          </p:nvPr>
        </p:nvSpPr>
        <p:spPr>
          <a:xfrm>
            <a:off x="336000" y="828000"/>
            <a:ext cx="8640000" cy="2700000"/>
          </a:xfrm>
        </p:spPr>
        <p:txBody>
          <a:bodyPr anchor="b">
            <a:normAutofit/>
          </a:bodyPr>
          <a:lstStyle>
            <a:lvl1pPr algn="l">
              <a:lnSpc>
                <a:spcPct val="120000"/>
              </a:lnSpc>
              <a:defRPr sz="3600"/>
            </a:lvl1pPr>
          </a:lstStyle>
          <a:p>
            <a:r>
              <a:rPr lang="en-US" altLang="ja-JP"/>
              <a:t>Click to edit Master title style</a:t>
            </a:r>
            <a:endParaRPr lang="en-US"/>
          </a:p>
        </p:txBody>
      </p:sp>
      <p:sp>
        <p:nvSpPr>
          <p:cNvPr id="8" name="Subtitle 2">
            <a:extLst>
              <a:ext uri="{FF2B5EF4-FFF2-40B4-BE49-F238E27FC236}">
                <a16:creationId xmlns:a16="http://schemas.microsoft.com/office/drawing/2014/main" id="{D7349407-EEB9-4519-BB8A-FA5F35804C49}"/>
              </a:ext>
            </a:extLst>
          </p:cNvPr>
          <p:cNvSpPr>
            <a:spLocks noGrp="1"/>
          </p:cNvSpPr>
          <p:nvPr>
            <p:ph type="subTitle" idx="1"/>
          </p:nvPr>
        </p:nvSpPr>
        <p:spPr>
          <a:xfrm>
            <a:off x="335999" y="3960000"/>
            <a:ext cx="8639999" cy="2160000"/>
          </a:xfrm>
        </p:spPr>
        <p:txBody>
          <a:bodyPr>
            <a:normAutofit/>
          </a:bodyPr>
          <a:lstStyle>
            <a:lvl1pPr marL="0" indent="0" algn="l">
              <a:lnSpc>
                <a:spcPct val="120000"/>
              </a:lnSpc>
              <a:spcBef>
                <a:spcPts val="0"/>
              </a:spcBef>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ja-JP"/>
              <a:t>Click to edit Master subtitle style</a:t>
            </a:r>
            <a:endParaRPr lang="en-US"/>
          </a:p>
        </p:txBody>
      </p:sp>
    </p:spTree>
    <p:extLst>
      <p:ext uri="{BB962C8B-B14F-4D97-AF65-F5344CB8AC3E}">
        <p14:creationId xmlns:p14="http://schemas.microsoft.com/office/powerpoint/2010/main" val="249284018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1_Title and Content: タイトルとコンテンツ">
    <p:spTree>
      <p:nvGrpSpPr>
        <p:cNvPr id="1" name=""/>
        <p:cNvGrpSpPr/>
        <p:nvPr/>
      </p:nvGrpSpPr>
      <p:grpSpPr>
        <a:xfrm>
          <a:off x="0" y="0"/>
          <a:ext cx="0" cy="0"/>
          <a:chOff x="0" y="0"/>
          <a:chExt cx="0" cy="0"/>
        </a:xfrm>
      </p:grpSpPr>
      <p:pic>
        <p:nvPicPr>
          <p:cNvPr id="8" name="グラフィックス 7">
            <a:extLst>
              <a:ext uri="{FF2B5EF4-FFF2-40B4-BE49-F238E27FC236}">
                <a16:creationId xmlns:a16="http://schemas.microsoft.com/office/drawing/2014/main" id="{1E4C293D-B07A-4217-9D05-D08878F00C2A}"/>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048000" y="0"/>
            <a:ext cx="9144000" cy="6858000"/>
          </a:xfrm>
          <a:prstGeom prst="rect">
            <a:avLst/>
          </a:prstGeom>
        </p:spPr>
      </p:pic>
      <p:sp>
        <p:nvSpPr>
          <p:cNvPr id="2" name="Title 1"/>
          <p:cNvSpPr>
            <a:spLocks noGrp="1"/>
          </p:cNvSpPr>
          <p:nvPr>
            <p:ph type="title"/>
          </p:nvPr>
        </p:nvSpPr>
        <p:spPr/>
        <p:txBody>
          <a:bodyPr/>
          <a:lstStyle/>
          <a:p>
            <a:r>
              <a:rPr lang="en-US" altLang="ja-JP"/>
              <a:t>Click to edit Master title style</a:t>
            </a:r>
            <a:endParaRPr lang="en-US"/>
          </a:p>
        </p:txBody>
      </p:sp>
      <p:sp>
        <p:nvSpPr>
          <p:cNvPr id="3" name="Content Placeholder 2"/>
          <p:cNvSpPr>
            <a:spLocks noGrp="1"/>
          </p:cNvSpPr>
          <p:nvPr>
            <p:ph idx="1"/>
          </p:nvPr>
        </p:nvSpPr>
        <p:spPr/>
        <p:txBody>
          <a:body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en-US"/>
          </a:p>
        </p:txBody>
      </p:sp>
      <p:sp>
        <p:nvSpPr>
          <p:cNvPr id="5" name="Footer Placeholder 4"/>
          <p:cNvSpPr>
            <a:spLocks noGrp="1"/>
          </p:cNvSpPr>
          <p:nvPr>
            <p:ph type="ftr" sz="quarter" idx="11"/>
          </p:nvPr>
        </p:nvSpPr>
        <p:spPr/>
        <p:txBody>
          <a:bodyPr/>
          <a:lstStyle/>
          <a:p>
            <a:r>
              <a:rPr kumimoji="1" lang="en-US" altLang="ja-JP"/>
              <a:t>Confidential: For internal use only. Do not copy or disseminate or use in promotion.</a:t>
            </a:r>
            <a:endParaRPr kumimoji="1" lang="ja-JP" altLang="en-US"/>
          </a:p>
        </p:txBody>
      </p:sp>
      <p:sp>
        <p:nvSpPr>
          <p:cNvPr id="6" name="Slide Number Placeholder 5"/>
          <p:cNvSpPr>
            <a:spLocks noGrp="1"/>
          </p:cNvSpPr>
          <p:nvPr>
            <p:ph type="sldNum" sz="quarter" idx="12"/>
          </p:nvPr>
        </p:nvSpPr>
        <p:spPr/>
        <p:txBody>
          <a:bodyPr/>
          <a:lstStyle/>
          <a:p>
            <a:fld id="{BADBA7C7-A787-426C-9309-6179A5C4028C}" type="slidenum">
              <a:rPr kumimoji="1" lang="ja-JP" altLang="en-US" smtClean="0"/>
              <a:t>‹Nr.›</a:t>
            </a:fld>
            <a:endParaRPr kumimoji="1" lang="ja-JP" altLang="en-US"/>
          </a:p>
        </p:txBody>
      </p:sp>
    </p:spTree>
    <p:extLst>
      <p:ext uri="{BB962C8B-B14F-4D97-AF65-F5344CB8AC3E}">
        <p14:creationId xmlns:p14="http://schemas.microsoft.com/office/powerpoint/2010/main" val="328090944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_Title and Content 2: タイトルとコンテンツ 2">
    <p:spTree>
      <p:nvGrpSpPr>
        <p:cNvPr id="1" name=""/>
        <p:cNvGrpSpPr/>
        <p:nvPr/>
      </p:nvGrpSpPr>
      <p:grpSpPr>
        <a:xfrm>
          <a:off x="0" y="0"/>
          <a:ext cx="0" cy="0"/>
          <a:chOff x="0" y="0"/>
          <a:chExt cx="0" cy="0"/>
        </a:xfrm>
      </p:grpSpPr>
      <p:pic>
        <p:nvPicPr>
          <p:cNvPr id="8" name="グラフィックス 7">
            <a:extLst>
              <a:ext uri="{FF2B5EF4-FFF2-40B4-BE49-F238E27FC236}">
                <a16:creationId xmlns:a16="http://schemas.microsoft.com/office/drawing/2014/main" id="{2370F447-85F5-4688-A812-B91C9A39EBB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048000" y="0"/>
            <a:ext cx="9144000" cy="6858000"/>
          </a:xfrm>
          <a:prstGeom prst="rect">
            <a:avLst/>
          </a:prstGeom>
        </p:spPr>
      </p:pic>
      <p:sp>
        <p:nvSpPr>
          <p:cNvPr id="2" name="タイトル 1">
            <a:extLst>
              <a:ext uri="{FF2B5EF4-FFF2-40B4-BE49-F238E27FC236}">
                <a16:creationId xmlns:a16="http://schemas.microsoft.com/office/drawing/2014/main" id="{F855EBCD-A20C-4155-A4B0-6BFFFE2D615A}"/>
              </a:ext>
            </a:extLst>
          </p:cNvPr>
          <p:cNvSpPr>
            <a:spLocks noGrp="1"/>
          </p:cNvSpPr>
          <p:nvPr>
            <p:ph type="title"/>
          </p:nvPr>
        </p:nvSpPr>
        <p:spPr/>
        <p:txBody>
          <a:bodyPr/>
          <a:lstStyle/>
          <a:p>
            <a:r>
              <a:rPr kumimoji="1" lang="en-US" altLang="ja-JP"/>
              <a:t>Click to edit Master title style</a:t>
            </a:r>
            <a:endParaRPr kumimoji="1" lang="ja-JP" altLang="en-US"/>
          </a:p>
        </p:txBody>
      </p:sp>
      <p:sp>
        <p:nvSpPr>
          <p:cNvPr id="3" name="フッター プレースホルダー 2">
            <a:extLst>
              <a:ext uri="{FF2B5EF4-FFF2-40B4-BE49-F238E27FC236}">
                <a16:creationId xmlns:a16="http://schemas.microsoft.com/office/drawing/2014/main" id="{E19770A5-0536-41F6-AECF-00E086C912EF}"/>
              </a:ext>
            </a:extLst>
          </p:cNvPr>
          <p:cNvSpPr>
            <a:spLocks noGrp="1"/>
          </p:cNvSpPr>
          <p:nvPr>
            <p:ph type="ftr" sz="quarter" idx="10"/>
          </p:nvPr>
        </p:nvSpPr>
        <p:spPr/>
        <p:txBody>
          <a:bodyPr/>
          <a:lstStyle/>
          <a:p>
            <a:r>
              <a:rPr kumimoji="1" lang="en-US" altLang="ja-JP"/>
              <a:t>Confidential: For internal use only. Do not copy or disseminate or use in promotion.</a:t>
            </a:r>
            <a:endParaRPr kumimoji="1" lang="ja-JP" altLang="en-US"/>
          </a:p>
        </p:txBody>
      </p:sp>
      <p:sp>
        <p:nvSpPr>
          <p:cNvPr id="4" name="スライド番号プレースホルダー 3">
            <a:extLst>
              <a:ext uri="{FF2B5EF4-FFF2-40B4-BE49-F238E27FC236}">
                <a16:creationId xmlns:a16="http://schemas.microsoft.com/office/drawing/2014/main" id="{F9855425-78CB-4AC1-A1B6-C1EEF5E76B79}"/>
              </a:ext>
            </a:extLst>
          </p:cNvPr>
          <p:cNvSpPr>
            <a:spLocks noGrp="1"/>
          </p:cNvSpPr>
          <p:nvPr>
            <p:ph type="sldNum" sz="quarter" idx="11"/>
          </p:nvPr>
        </p:nvSpPr>
        <p:spPr/>
        <p:txBody>
          <a:bodyPr/>
          <a:lstStyle/>
          <a:p>
            <a:fld id="{BADBA7C7-A787-426C-9309-6179A5C4028C}" type="slidenum">
              <a:rPr kumimoji="1" lang="ja-JP" altLang="en-US" smtClean="0"/>
              <a:pPr/>
              <a:t>‹Nr.›</a:t>
            </a:fld>
            <a:endParaRPr kumimoji="1" lang="ja-JP" altLang="en-US"/>
          </a:p>
        </p:txBody>
      </p:sp>
      <p:sp>
        <p:nvSpPr>
          <p:cNvPr id="6" name="Content Placeholder 2">
            <a:extLst>
              <a:ext uri="{FF2B5EF4-FFF2-40B4-BE49-F238E27FC236}">
                <a16:creationId xmlns:a16="http://schemas.microsoft.com/office/drawing/2014/main" id="{F4A226A5-0E97-40AA-976B-6906B54B6B5B}"/>
              </a:ext>
            </a:extLst>
          </p:cNvPr>
          <p:cNvSpPr>
            <a:spLocks noGrp="1"/>
          </p:cNvSpPr>
          <p:nvPr>
            <p:ph idx="1"/>
          </p:nvPr>
        </p:nvSpPr>
        <p:spPr>
          <a:xfrm>
            <a:off x="336000" y="1449389"/>
            <a:ext cx="11521565" cy="4919133"/>
          </a:xfrm>
        </p:spPr>
        <p:txBody>
          <a:body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en-US"/>
          </a:p>
        </p:txBody>
      </p:sp>
    </p:spTree>
    <p:extLst>
      <p:ext uri="{BB962C8B-B14F-4D97-AF65-F5344CB8AC3E}">
        <p14:creationId xmlns:p14="http://schemas.microsoft.com/office/powerpoint/2010/main" val="223115863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2_Title Slide: タイトル スライド">
    <p:spTree>
      <p:nvGrpSpPr>
        <p:cNvPr id="1" name=""/>
        <p:cNvGrpSpPr/>
        <p:nvPr/>
      </p:nvGrpSpPr>
      <p:grpSpPr>
        <a:xfrm>
          <a:off x="0" y="0"/>
          <a:ext cx="0" cy="0"/>
          <a:chOff x="0" y="0"/>
          <a:chExt cx="0" cy="0"/>
        </a:xfrm>
      </p:grpSpPr>
      <p:pic>
        <p:nvPicPr>
          <p:cNvPr id="6" name="グラフィックス 5">
            <a:extLst>
              <a:ext uri="{FF2B5EF4-FFF2-40B4-BE49-F238E27FC236}">
                <a16:creationId xmlns:a16="http://schemas.microsoft.com/office/drawing/2014/main" id="{94029641-8D67-4728-94F5-484976AE2003}"/>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048000" y="0"/>
            <a:ext cx="9144000" cy="6858000"/>
          </a:xfrm>
          <a:prstGeom prst="rect">
            <a:avLst/>
          </a:prstGeom>
        </p:spPr>
      </p:pic>
      <p:sp>
        <p:nvSpPr>
          <p:cNvPr id="2" name="Title 1"/>
          <p:cNvSpPr>
            <a:spLocks noGrp="1"/>
          </p:cNvSpPr>
          <p:nvPr>
            <p:ph type="ctrTitle"/>
          </p:nvPr>
        </p:nvSpPr>
        <p:spPr>
          <a:xfrm>
            <a:off x="336000" y="828000"/>
            <a:ext cx="8640000" cy="2700000"/>
          </a:xfrm>
        </p:spPr>
        <p:txBody>
          <a:bodyPr anchor="b">
            <a:normAutofit/>
          </a:bodyPr>
          <a:lstStyle>
            <a:lvl1pPr algn="l">
              <a:lnSpc>
                <a:spcPct val="120000"/>
              </a:lnSpc>
              <a:defRPr sz="3600"/>
            </a:lvl1pPr>
          </a:lstStyle>
          <a:p>
            <a:r>
              <a:rPr lang="en-US" altLang="ja-JP"/>
              <a:t>Click to edit Master title style</a:t>
            </a:r>
            <a:endParaRPr lang="en-US"/>
          </a:p>
        </p:txBody>
      </p:sp>
      <p:sp>
        <p:nvSpPr>
          <p:cNvPr id="3" name="Subtitle 2"/>
          <p:cNvSpPr>
            <a:spLocks noGrp="1"/>
          </p:cNvSpPr>
          <p:nvPr>
            <p:ph type="subTitle" idx="1"/>
          </p:nvPr>
        </p:nvSpPr>
        <p:spPr>
          <a:xfrm>
            <a:off x="335999" y="3960000"/>
            <a:ext cx="8639999" cy="2160000"/>
          </a:xfrm>
        </p:spPr>
        <p:txBody>
          <a:bodyPr>
            <a:normAutofit/>
          </a:bodyPr>
          <a:lstStyle>
            <a:lvl1pPr marL="0" indent="0" algn="l">
              <a:lnSpc>
                <a:spcPct val="120000"/>
              </a:lnSpc>
              <a:spcBef>
                <a:spcPts val="0"/>
              </a:spcBef>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ja-JP"/>
              <a:t>Click to edit Master subtitle style</a:t>
            </a:r>
            <a:endParaRPr lang="en-US"/>
          </a:p>
        </p:txBody>
      </p:sp>
    </p:spTree>
    <p:extLst>
      <p:ext uri="{BB962C8B-B14F-4D97-AF65-F5344CB8AC3E}">
        <p14:creationId xmlns:p14="http://schemas.microsoft.com/office/powerpoint/2010/main" val="320619330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280731"/>
            <a:ext cx="10972800" cy="444182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Placeholder 1"/>
          <p:cNvSpPr>
            <a:spLocks noGrp="1"/>
          </p:cNvSpPr>
          <p:nvPr>
            <p:ph type="title"/>
          </p:nvPr>
        </p:nvSpPr>
        <p:spPr bwMode="auto">
          <a:xfrm>
            <a:off x="609601" y="425451"/>
            <a:ext cx="8145137" cy="612775"/>
          </a:xfrm>
          <a:prstGeom prst="rect">
            <a:avLst/>
          </a:prstGeom>
          <a:noFill/>
          <a:ln>
            <a:noFill/>
          </a:ln>
        </p:spPr>
        <p:txBody>
          <a:bodyPr/>
          <a:lstStyle/>
          <a:p>
            <a:pPr lvl="0"/>
            <a:r>
              <a:rPr lang="en-US" altLang="en-US"/>
              <a:t>Click to edit Master title style</a:t>
            </a:r>
          </a:p>
        </p:txBody>
      </p:sp>
      <p:sp>
        <p:nvSpPr>
          <p:cNvPr id="2054" name="Footer Placeholder 3"/>
          <p:cNvSpPr>
            <a:spLocks noGrp="1"/>
          </p:cNvSpPr>
          <p:nvPr>
            <p:ph type="ftr" sz="quarter" idx="10"/>
          </p:nvPr>
        </p:nvSpPr>
        <p:spPr>
          <a:xfrm>
            <a:off x="0" y="5994400"/>
            <a:ext cx="10236200" cy="863600"/>
          </a:xfrm>
          <a:prstGeom prst="rect">
            <a:avLst/>
          </a:prstGeom>
        </p:spPr>
        <p:txBody>
          <a:bodyPr vert="horz" lIns="180000" tIns="0" rIns="180000" bIns="0" rtlCol="0" anchor="ctr"/>
          <a:lstStyle>
            <a:lvl1pPr eaLnBrk="0" hangingPunct="0">
              <a:defRPr sz="1000"/>
            </a:lvl1pPr>
          </a:lstStyle>
          <a:p>
            <a:pPr algn="l" defTabSz="914400" fontAlgn="base">
              <a:spcBef>
                <a:spcPct val="0"/>
              </a:spcBef>
              <a:spcAft>
                <a:spcPts val="600"/>
              </a:spcAft>
              <a:defRPr/>
            </a:pPr>
            <a:r>
              <a:rPr lang="en-US">
                <a:solidFill>
                  <a:srgbClr val="2A2A2A"/>
                </a:solidFill>
                <a:latin typeface="Arial" pitchFamily="34" charset="0"/>
                <a:ea typeface="ＭＳ Ｐゴシック" pitchFamily="34" charset="-128"/>
              </a:rPr>
              <a:t>Confidential: For internal use only. Do not copy or disseminate or use in promotion.</a:t>
            </a:r>
          </a:p>
        </p:txBody>
      </p:sp>
    </p:spTree>
    <p:extLst>
      <p:ext uri="{BB962C8B-B14F-4D97-AF65-F5344CB8AC3E}">
        <p14:creationId xmlns:p14="http://schemas.microsoft.com/office/powerpoint/2010/main" val="2070319026"/>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ロゴ無し-タイトル">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Confidential: For internal use only. Do not copy or disseminate or use in promotion.</a:t>
            </a:r>
          </a:p>
        </p:txBody>
      </p:sp>
      <p:sp>
        <p:nvSpPr>
          <p:cNvPr id="6" name="テキスト プレースホルダー 6">
            <a:extLst>
              <a:ext uri="{FF2B5EF4-FFF2-40B4-BE49-F238E27FC236}">
                <a16:creationId xmlns:a16="http://schemas.microsoft.com/office/drawing/2014/main" id="{4B66BDE1-5ABE-1A49-831A-CACBD5DC5471}"/>
              </a:ext>
            </a:extLst>
          </p:cNvPr>
          <p:cNvSpPr txBox="1">
            <a:spLocks/>
          </p:cNvSpPr>
          <p:nvPr userDrawn="1"/>
        </p:nvSpPr>
        <p:spPr>
          <a:xfrm>
            <a:off x="0" y="3028"/>
            <a:ext cx="12193477" cy="827999"/>
          </a:xfrm>
          <a:prstGeom prst="rect">
            <a:avLst/>
          </a:prstGeom>
          <a:pattFill prst="dkUpDiag">
            <a:fgClr>
              <a:srgbClr val="003579"/>
            </a:fgClr>
            <a:bgClr>
              <a:srgbClr val="004292"/>
            </a:bgClr>
          </a:patt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26585" rIns="326585" bIns="130634" rtlCol="0" anchor="b"/>
          <a:lstStyle>
            <a:defPPr>
              <a:defRPr lang="en-US"/>
            </a:defPPr>
            <a:lvl1pPr algn="ctr">
              <a:defRPr kumimoji="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endParaRPr lang="en" altLang="ja-JP" sz="1814" b="1" spc="272">
              <a:solidFill>
                <a:schemeClr val="bg1"/>
              </a:solidFill>
              <a:latin typeface="Meiryo" panose="020B0604030504040204" pitchFamily="34" charset="-128"/>
              <a:ea typeface="Meiryo" panose="020B0604030504040204" pitchFamily="34" charset="-128"/>
            </a:endParaRPr>
          </a:p>
        </p:txBody>
      </p:sp>
      <p:sp>
        <p:nvSpPr>
          <p:cNvPr id="7" name="テキスト プレースホルダー 6">
            <a:extLst>
              <a:ext uri="{FF2B5EF4-FFF2-40B4-BE49-F238E27FC236}">
                <a16:creationId xmlns:a16="http://schemas.microsoft.com/office/drawing/2014/main" id="{128C7BBE-DA91-2546-9948-0ECF38C7D752}"/>
              </a:ext>
            </a:extLst>
          </p:cNvPr>
          <p:cNvSpPr txBox="1">
            <a:spLocks/>
          </p:cNvSpPr>
          <p:nvPr userDrawn="1"/>
        </p:nvSpPr>
        <p:spPr>
          <a:xfrm>
            <a:off x="7408985" y="1"/>
            <a:ext cx="4795951" cy="827999"/>
          </a:xfrm>
          <a:custGeom>
            <a:avLst/>
            <a:gdLst>
              <a:gd name="connsiteX0" fmla="*/ 0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0 w 9907200"/>
              <a:gd name="connsiteY4" fmla="*/ 0 h 827999"/>
              <a:gd name="connsiteX0" fmla="*/ 770562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770562 w 9907200"/>
              <a:gd name="connsiteY4" fmla="*/ 0 h 827999"/>
              <a:gd name="connsiteX0" fmla="*/ 1860369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1860369 w 9907200"/>
              <a:gd name="connsiteY4" fmla="*/ 0 h 827999"/>
              <a:gd name="connsiteX0" fmla="*/ 2088851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2088851 w 9907200"/>
              <a:gd name="connsiteY4" fmla="*/ 0 h 827999"/>
              <a:gd name="connsiteX0" fmla="*/ 2146971 w 9907200"/>
              <a:gd name="connsiteY0" fmla="*/ 82296 h 827999"/>
              <a:gd name="connsiteX1" fmla="*/ 9907200 w 9907200"/>
              <a:gd name="connsiteY1" fmla="*/ 0 h 827999"/>
              <a:gd name="connsiteX2" fmla="*/ 9907200 w 9907200"/>
              <a:gd name="connsiteY2" fmla="*/ 827999 h 827999"/>
              <a:gd name="connsiteX3" fmla="*/ 0 w 9907200"/>
              <a:gd name="connsiteY3" fmla="*/ 827999 h 827999"/>
              <a:gd name="connsiteX4" fmla="*/ 2146971 w 9907200"/>
              <a:gd name="connsiteY4" fmla="*/ 82296 h 827999"/>
              <a:gd name="connsiteX0" fmla="*/ 2100475 w 9907200"/>
              <a:gd name="connsiteY0" fmla="*/ 4572 h 827999"/>
              <a:gd name="connsiteX1" fmla="*/ 9907200 w 9907200"/>
              <a:gd name="connsiteY1" fmla="*/ 0 h 827999"/>
              <a:gd name="connsiteX2" fmla="*/ 9907200 w 9907200"/>
              <a:gd name="connsiteY2" fmla="*/ 827999 h 827999"/>
              <a:gd name="connsiteX3" fmla="*/ 0 w 9907200"/>
              <a:gd name="connsiteY3" fmla="*/ 827999 h 827999"/>
              <a:gd name="connsiteX4" fmla="*/ 2100475 w 9907200"/>
              <a:gd name="connsiteY4" fmla="*/ 4572 h 82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07200" h="827999">
                <a:moveTo>
                  <a:pt x="2100475" y="4572"/>
                </a:moveTo>
                <a:lnTo>
                  <a:pt x="9907200" y="0"/>
                </a:lnTo>
                <a:lnTo>
                  <a:pt x="9907200" y="827999"/>
                </a:lnTo>
                <a:lnTo>
                  <a:pt x="0" y="827999"/>
                </a:lnTo>
                <a:lnTo>
                  <a:pt x="2100475" y="4572"/>
                </a:lnTo>
                <a:close/>
              </a:path>
            </a:pathLst>
          </a:custGeom>
          <a:gradFill flip="none" rotWithShape="1">
            <a:gsLst>
              <a:gs pos="0">
                <a:srgbClr val="0064DF">
                  <a:alpha val="50196"/>
                </a:srgbClr>
              </a:gs>
              <a:gs pos="62000">
                <a:srgbClr val="0C338E">
                  <a:alpha val="55000"/>
                </a:srgb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26585" rIns="326585" bIns="130634" rtlCol="0" anchor="b"/>
          <a:lstStyle>
            <a:defPPr>
              <a:defRPr lang="en-US"/>
            </a:defPPr>
            <a:lvl1pPr algn="ctr">
              <a:defRPr kumimoji="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endParaRPr lang="en" altLang="ja-JP" sz="1814" b="1" spc="272">
              <a:solidFill>
                <a:schemeClr val="bg1"/>
              </a:solidFill>
              <a:latin typeface="Meiryo" panose="020B0604030504040204" pitchFamily="34" charset="-128"/>
              <a:ea typeface="Meiryo" panose="020B0604030504040204" pitchFamily="34" charset="-128"/>
            </a:endParaRPr>
          </a:p>
        </p:txBody>
      </p:sp>
      <p:sp>
        <p:nvSpPr>
          <p:cNvPr id="8" name="Title 1">
            <a:extLst>
              <a:ext uri="{FF2B5EF4-FFF2-40B4-BE49-F238E27FC236}">
                <a16:creationId xmlns:a16="http://schemas.microsoft.com/office/drawing/2014/main" id="{24636362-6DC1-7D45-87A6-A2F4247CD968}"/>
              </a:ext>
            </a:extLst>
          </p:cNvPr>
          <p:cNvSpPr>
            <a:spLocks noGrp="1"/>
          </p:cNvSpPr>
          <p:nvPr>
            <p:ph type="title"/>
          </p:nvPr>
        </p:nvSpPr>
        <p:spPr>
          <a:xfrm>
            <a:off x="0" y="-1"/>
            <a:ext cx="12192000" cy="827999"/>
          </a:xfrm>
        </p:spPr>
        <p:txBody>
          <a:bodyPr/>
          <a:lstStyle/>
          <a:p>
            <a:r>
              <a:rPr lang="ja-JP" altLang="en-US"/>
              <a:t>マスター タイトルの書式設定</a:t>
            </a:r>
            <a:endParaRPr lang="en-US"/>
          </a:p>
        </p:txBody>
      </p:sp>
      <p:sp>
        <p:nvSpPr>
          <p:cNvPr id="9" name="Date Placeholder 3">
            <a:extLst>
              <a:ext uri="{FF2B5EF4-FFF2-40B4-BE49-F238E27FC236}">
                <a16:creationId xmlns:a16="http://schemas.microsoft.com/office/drawing/2014/main" id="{7A7A2EE5-AF89-5B47-A63C-DED06F0883A2}"/>
              </a:ext>
            </a:extLst>
          </p:cNvPr>
          <p:cNvSpPr>
            <a:spLocks noGrp="1"/>
          </p:cNvSpPr>
          <p:nvPr>
            <p:ph type="dt" sz="half" idx="10"/>
          </p:nvPr>
        </p:nvSpPr>
        <p:spPr>
          <a:xfrm>
            <a:off x="8992049" y="427035"/>
            <a:ext cx="2743200" cy="365125"/>
          </a:xfrm>
        </p:spPr>
        <p:txBody>
          <a:bodyPr/>
          <a:lstStyle/>
          <a:p>
            <a:endParaRPr lang="en-US"/>
          </a:p>
        </p:txBody>
      </p:sp>
      <p:sp>
        <p:nvSpPr>
          <p:cNvPr id="10" name="Slide Number Placeholder 5">
            <a:extLst>
              <a:ext uri="{FF2B5EF4-FFF2-40B4-BE49-F238E27FC236}">
                <a16:creationId xmlns:a16="http://schemas.microsoft.com/office/drawing/2014/main" id="{45C1C095-3D5F-3846-A68B-623E5D5B3BA2}"/>
              </a:ext>
            </a:extLst>
          </p:cNvPr>
          <p:cNvSpPr>
            <a:spLocks noGrp="1"/>
          </p:cNvSpPr>
          <p:nvPr>
            <p:ph type="sldNum" sz="quarter" idx="4"/>
          </p:nvPr>
        </p:nvSpPr>
        <p:spPr>
          <a:xfrm>
            <a:off x="10972695" y="6536159"/>
            <a:ext cx="776016" cy="278421"/>
          </a:xfrm>
          <a:prstGeom prst="rect">
            <a:avLst/>
          </a:prstGeom>
        </p:spPr>
        <p:txBody>
          <a:bodyPr vert="horz" lIns="0" tIns="0" rIns="0" bIns="0" rtlCol="0" anchor="t"/>
          <a:lstStyle>
            <a:lvl1pPr algn="r">
              <a:defRPr sz="1200" b="0">
                <a:solidFill>
                  <a:schemeClr val="tx1"/>
                </a:solidFill>
                <a:latin typeface="Arial" panose="020B0604020202020204" pitchFamily="34" charset="0"/>
                <a:cs typeface="Arial" panose="020B0604020202020204" pitchFamily="34" charset="0"/>
              </a:defRPr>
            </a:lvl1pPr>
          </a:lstStyle>
          <a:p>
            <a:fld id="{48F63A3B-78C7-47BE-AE5E-E10140E04643}" type="slidenum">
              <a:rPr lang="en-US" smtClean="0"/>
              <a:pPr/>
              <a:t>‹Nr.›</a:t>
            </a:fld>
            <a:endParaRPr lang="en-US"/>
          </a:p>
        </p:txBody>
      </p:sp>
      <p:sp>
        <p:nvSpPr>
          <p:cNvPr id="12" name="テキスト プレースホルダー 12">
            <a:extLst>
              <a:ext uri="{FF2B5EF4-FFF2-40B4-BE49-F238E27FC236}">
                <a16:creationId xmlns:a16="http://schemas.microsoft.com/office/drawing/2014/main" id="{E32FF9E2-AACC-F14F-A96C-A0E9FD2730C0}"/>
              </a:ext>
            </a:extLst>
          </p:cNvPr>
          <p:cNvSpPr>
            <a:spLocks noGrp="1"/>
          </p:cNvSpPr>
          <p:nvPr>
            <p:ph type="body" sz="quarter" idx="13"/>
          </p:nvPr>
        </p:nvSpPr>
        <p:spPr>
          <a:xfrm>
            <a:off x="0" y="828000"/>
            <a:ext cx="12193477" cy="535880"/>
          </a:xfr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144000" rIns="360000" bIns="144000" rtlCol="0" anchor="t">
            <a:spAutoFit/>
          </a:bodyPr>
          <a:lstStyle>
            <a:lvl1pPr marL="0" indent="0">
              <a:buNone/>
              <a:defRPr lang="ja-JP" altLang="en-US" sz="1300" kern="900" spc="69" smtClean="0">
                <a:solidFill>
                  <a:schemeClr val="tx1"/>
                </a:solidFill>
              </a:defRPr>
            </a:lvl1pPr>
            <a:lvl2pPr>
              <a:defRPr lang="ja-JP" altLang="en-US" sz="1800" smtClean="0">
                <a:solidFill>
                  <a:schemeClr val="tx1"/>
                </a:solidFill>
                <a:latin typeface="+mn-lt"/>
                <a:ea typeface="+mn-ea"/>
              </a:defRPr>
            </a:lvl2pPr>
            <a:lvl3pPr>
              <a:defRPr lang="ja-JP" altLang="en-US" sz="1800" smtClean="0">
                <a:solidFill>
                  <a:schemeClr val="tx1"/>
                </a:solidFill>
                <a:latin typeface="+mn-lt"/>
                <a:ea typeface="+mn-ea"/>
              </a:defRPr>
            </a:lvl3pPr>
            <a:lvl4pPr>
              <a:defRPr lang="ja-JP" altLang="en-US" sz="1800" smtClean="0">
                <a:solidFill>
                  <a:schemeClr val="tx1"/>
                </a:solidFill>
                <a:latin typeface="+mn-lt"/>
                <a:ea typeface="+mn-ea"/>
              </a:defRPr>
            </a:lvl4pPr>
            <a:lvl5pPr>
              <a:defRPr lang="ja-JP" altLang="en-US" sz="1800">
                <a:solidFill>
                  <a:schemeClr val="tx1"/>
                </a:solidFill>
                <a:latin typeface="+mn-lt"/>
                <a:ea typeface="+mn-ea"/>
              </a:defRPr>
            </a:lvl5pPr>
          </a:lstStyle>
          <a:p>
            <a:pPr marL="0" lvl="0" defTabSz="457200">
              <a:spcAft>
                <a:spcPts val="1000"/>
              </a:spcAft>
            </a:pPr>
            <a:r>
              <a:rPr kumimoji="1" lang="ja-JP" altLang="en-US"/>
              <a:t>マスター テキストの書式設定</a:t>
            </a:r>
          </a:p>
        </p:txBody>
      </p:sp>
    </p:spTree>
    <p:extLst>
      <p:ext uri="{BB962C8B-B14F-4D97-AF65-F5344CB8AC3E}">
        <p14:creationId xmlns:p14="http://schemas.microsoft.com/office/powerpoint/2010/main" val="3470740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タイトルのみ">
    <p:spTree>
      <p:nvGrpSpPr>
        <p:cNvPr id="1" name=""/>
        <p:cNvGrpSpPr/>
        <p:nvPr/>
      </p:nvGrpSpPr>
      <p:grpSpPr>
        <a:xfrm>
          <a:off x="0" y="0"/>
          <a:ext cx="0" cy="0"/>
          <a:chOff x="0" y="0"/>
          <a:chExt cx="0" cy="0"/>
        </a:xfrm>
      </p:grpSpPr>
      <p:pic>
        <p:nvPicPr>
          <p:cNvPr id="8" name="グラフィックス 7">
            <a:extLst>
              <a:ext uri="{FF2B5EF4-FFF2-40B4-BE49-F238E27FC236}">
                <a16:creationId xmlns:a16="http://schemas.microsoft.com/office/drawing/2014/main" id="{C3C5E004-F5DB-42D1-BC1D-4A099580AF9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48000" y="0"/>
            <a:ext cx="9144000" cy="6858000"/>
          </a:xfrm>
          <a:prstGeom prst="rect">
            <a:avLst/>
          </a:prstGeom>
        </p:spPr>
      </p:pic>
      <p:sp>
        <p:nvSpPr>
          <p:cNvPr id="2" name="Title 1"/>
          <p:cNvSpPr>
            <a:spLocks noGrp="1"/>
          </p:cNvSpPr>
          <p:nvPr>
            <p:ph type="title"/>
          </p:nvPr>
        </p:nvSpPr>
        <p:spPr/>
        <p:txBody>
          <a:bodyPr/>
          <a:lstStyle/>
          <a:p>
            <a:r>
              <a:rPr lang="en-US" altLang="ja-JP"/>
              <a:t>Click to edit Master title style</a:t>
            </a:r>
            <a:endParaRPr lang="en-US" dirty="0"/>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ADBA7C7-A787-426C-9309-6179A5C4028C}" type="slidenum">
              <a:rPr kumimoji="1" lang="ja-JP" altLang="en-US" smtClean="0"/>
              <a:t>‹Nr.›</a:t>
            </a:fld>
            <a:endParaRPr kumimoji="1" lang="ja-JP" altLang="en-US"/>
          </a:p>
        </p:txBody>
      </p:sp>
    </p:spTree>
    <p:extLst>
      <p:ext uri="{BB962C8B-B14F-4D97-AF65-F5344CB8AC3E}">
        <p14:creationId xmlns:p14="http://schemas.microsoft.com/office/powerpoint/2010/main" val="219864569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4_Section Header: セクション見出し">
    <p:spTree>
      <p:nvGrpSpPr>
        <p:cNvPr id="1" name=""/>
        <p:cNvGrpSpPr/>
        <p:nvPr/>
      </p:nvGrpSpPr>
      <p:grpSpPr>
        <a:xfrm>
          <a:off x="0" y="0"/>
          <a:ext cx="0" cy="0"/>
          <a:chOff x="0" y="0"/>
          <a:chExt cx="0" cy="0"/>
        </a:xfrm>
      </p:grpSpPr>
      <p:pic>
        <p:nvPicPr>
          <p:cNvPr id="4" name="グラフィックス 3">
            <a:extLst>
              <a:ext uri="{FF2B5EF4-FFF2-40B4-BE49-F238E27FC236}">
                <a16:creationId xmlns:a16="http://schemas.microsoft.com/office/drawing/2014/main" id="{0587E948-1F8C-4803-8E54-90527BA5CB2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48000" y="0"/>
            <a:ext cx="9144000" cy="6858000"/>
          </a:xfrm>
          <a:prstGeom prst="rect">
            <a:avLst/>
          </a:prstGeom>
        </p:spPr>
      </p:pic>
      <p:sp>
        <p:nvSpPr>
          <p:cNvPr id="6" name="Slide Number Placeholder 5"/>
          <p:cNvSpPr>
            <a:spLocks noGrp="1"/>
          </p:cNvSpPr>
          <p:nvPr>
            <p:ph type="sldNum" sz="quarter" idx="12"/>
          </p:nvPr>
        </p:nvSpPr>
        <p:spPr/>
        <p:txBody>
          <a:bodyPr/>
          <a:lstStyle/>
          <a:p>
            <a:fld id="{BADBA7C7-A787-426C-9309-6179A5C4028C}" type="slidenum">
              <a:rPr kumimoji="1" lang="ja-JP" altLang="en-US" smtClean="0"/>
              <a:t>‹Nr.›</a:t>
            </a:fld>
            <a:endParaRPr kumimoji="1" lang="ja-JP" altLang="en-US"/>
          </a:p>
        </p:txBody>
      </p:sp>
      <p:sp>
        <p:nvSpPr>
          <p:cNvPr id="7" name="Title 1">
            <a:extLst>
              <a:ext uri="{FF2B5EF4-FFF2-40B4-BE49-F238E27FC236}">
                <a16:creationId xmlns:a16="http://schemas.microsoft.com/office/drawing/2014/main" id="{A3D16681-E50F-4137-8EDD-C168DFE95EFA}"/>
              </a:ext>
            </a:extLst>
          </p:cNvPr>
          <p:cNvSpPr>
            <a:spLocks noGrp="1"/>
          </p:cNvSpPr>
          <p:nvPr>
            <p:ph type="ctrTitle"/>
          </p:nvPr>
        </p:nvSpPr>
        <p:spPr>
          <a:xfrm>
            <a:off x="336000" y="828000"/>
            <a:ext cx="8640000" cy="2700000"/>
          </a:xfrm>
        </p:spPr>
        <p:txBody>
          <a:bodyPr anchor="b">
            <a:normAutofit/>
          </a:bodyPr>
          <a:lstStyle>
            <a:lvl1pPr algn="l">
              <a:lnSpc>
                <a:spcPct val="120000"/>
              </a:lnSpc>
              <a:defRPr sz="3600"/>
            </a:lvl1pPr>
          </a:lstStyle>
          <a:p>
            <a:r>
              <a:rPr lang="en-US" altLang="ja-JP"/>
              <a:t>Click to edit Master title style</a:t>
            </a:r>
            <a:endParaRPr lang="en-US"/>
          </a:p>
        </p:txBody>
      </p:sp>
      <p:sp>
        <p:nvSpPr>
          <p:cNvPr id="8" name="Subtitle 2">
            <a:extLst>
              <a:ext uri="{FF2B5EF4-FFF2-40B4-BE49-F238E27FC236}">
                <a16:creationId xmlns:a16="http://schemas.microsoft.com/office/drawing/2014/main" id="{D7349407-EEB9-4519-BB8A-FA5F35804C49}"/>
              </a:ext>
            </a:extLst>
          </p:cNvPr>
          <p:cNvSpPr>
            <a:spLocks noGrp="1"/>
          </p:cNvSpPr>
          <p:nvPr>
            <p:ph type="subTitle" idx="1"/>
          </p:nvPr>
        </p:nvSpPr>
        <p:spPr>
          <a:xfrm>
            <a:off x="335999" y="3960000"/>
            <a:ext cx="8639999" cy="2160000"/>
          </a:xfrm>
        </p:spPr>
        <p:txBody>
          <a:bodyPr>
            <a:normAutofit/>
          </a:bodyPr>
          <a:lstStyle>
            <a:lvl1pPr marL="0" indent="0" algn="l">
              <a:lnSpc>
                <a:spcPct val="120000"/>
              </a:lnSpc>
              <a:spcBef>
                <a:spcPts val="0"/>
              </a:spcBef>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ja-JP"/>
              <a:t>Click to edit Master subtitle style</a:t>
            </a:r>
            <a:endParaRPr lang="en-US"/>
          </a:p>
        </p:txBody>
      </p:sp>
    </p:spTree>
    <p:extLst>
      <p:ext uri="{BB962C8B-B14F-4D97-AF65-F5344CB8AC3E}">
        <p14:creationId xmlns:p14="http://schemas.microsoft.com/office/powerpoint/2010/main" val="372784319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4_Title and Content 2: タイトルとコンテンツ 2">
    <p:spTree>
      <p:nvGrpSpPr>
        <p:cNvPr id="1" name=""/>
        <p:cNvGrpSpPr/>
        <p:nvPr/>
      </p:nvGrpSpPr>
      <p:grpSpPr>
        <a:xfrm>
          <a:off x="0" y="0"/>
          <a:ext cx="0" cy="0"/>
          <a:chOff x="0" y="0"/>
          <a:chExt cx="0" cy="0"/>
        </a:xfrm>
      </p:grpSpPr>
      <p:pic>
        <p:nvPicPr>
          <p:cNvPr id="8" name="グラフィックス 7">
            <a:extLst>
              <a:ext uri="{FF2B5EF4-FFF2-40B4-BE49-F238E27FC236}">
                <a16:creationId xmlns:a16="http://schemas.microsoft.com/office/drawing/2014/main" id="{2370F447-85F5-4688-A812-B91C9A39EBB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48000" y="0"/>
            <a:ext cx="9144000" cy="6858000"/>
          </a:xfrm>
          <a:prstGeom prst="rect">
            <a:avLst/>
          </a:prstGeom>
        </p:spPr>
      </p:pic>
      <p:sp>
        <p:nvSpPr>
          <p:cNvPr id="2" name="タイトル 1">
            <a:extLst>
              <a:ext uri="{FF2B5EF4-FFF2-40B4-BE49-F238E27FC236}">
                <a16:creationId xmlns:a16="http://schemas.microsoft.com/office/drawing/2014/main" id="{F855EBCD-A20C-4155-A4B0-6BFFFE2D615A}"/>
              </a:ext>
            </a:extLst>
          </p:cNvPr>
          <p:cNvSpPr>
            <a:spLocks noGrp="1"/>
          </p:cNvSpPr>
          <p:nvPr>
            <p:ph type="title"/>
          </p:nvPr>
        </p:nvSpPr>
        <p:spPr/>
        <p:txBody>
          <a:bodyPr/>
          <a:lstStyle/>
          <a:p>
            <a:r>
              <a:rPr kumimoji="1" lang="en-US" altLang="ja-JP"/>
              <a:t>Click to edit Master title style</a:t>
            </a:r>
            <a:endParaRPr kumimoji="1" lang="ja-JP" altLang="en-US"/>
          </a:p>
        </p:txBody>
      </p:sp>
      <p:sp>
        <p:nvSpPr>
          <p:cNvPr id="3" name="フッター プレースホルダー 2">
            <a:extLst>
              <a:ext uri="{FF2B5EF4-FFF2-40B4-BE49-F238E27FC236}">
                <a16:creationId xmlns:a16="http://schemas.microsoft.com/office/drawing/2014/main" id="{E19770A5-0536-41F6-AECF-00E086C912EF}"/>
              </a:ext>
            </a:extLst>
          </p:cNvPr>
          <p:cNvSpPr>
            <a:spLocks noGrp="1"/>
          </p:cNvSpPr>
          <p:nvPr>
            <p:ph type="ftr" sz="quarter" idx="10"/>
          </p:nvPr>
        </p:nvSpPr>
        <p:spPr/>
        <p:txBody>
          <a:bodyPr/>
          <a:lstStyle/>
          <a:p>
            <a:r>
              <a:rPr kumimoji="1" lang="en-US" altLang="ja-JP"/>
              <a:t>Confidential: For internal use only. Do not copy or disseminate or use in promotion.</a:t>
            </a:r>
            <a:endParaRPr kumimoji="1" lang="ja-JP" altLang="en-US"/>
          </a:p>
        </p:txBody>
      </p:sp>
      <p:sp>
        <p:nvSpPr>
          <p:cNvPr id="4" name="スライド番号プレースホルダー 3">
            <a:extLst>
              <a:ext uri="{FF2B5EF4-FFF2-40B4-BE49-F238E27FC236}">
                <a16:creationId xmlns:a16="http://schemas.microsoft.com/office/drawing/2014/main" id="{F9855425-78CB-4AC1-A1B6-C1EEF5E76B79}"/>
              </a:ext>
            </a:extLst>
          </p:cNvPr>
          <p:cNvSpPr>
            <a:spLocks noGrp="1"/>
          </p:cNvSpPr>
          <p:nvPr>
            <p:ph type="sldNum" sz="quarter" idx="11"/>
          </p:nvPr>
        </p:nvSpPr>
        <p:spPr/>
        <p:txBody>
          <a:bodyPr/>
          <a:lstStyle/>
          <a:p>
            <a:fld id="{BADBA7C7-A787-426C-9309-6179A5C4028C}" type="slidenum">
              <a:rPr kumimoji="1" lang="ja-JP" altLang="en-US" smtClean="0"/>
              <a:pPr/>
              <a:t>‹Nr.›</a:t>
            </a:fld>
            <a:endParaRPr kumimoji="1" lang="ja-JP" altLang="en-US"/>
          </a:p>
        </p:txBody>
      </p:sp>
      <p:sp>
        <p:nvSpPr>
          <p:cNvPr id="6" name="Content Placeholder 2">
            <a:extLst>
              <a:ext uri="{FF2B5EF4-FFF2-40B4-BE49-F238E27FC236}">
                <a16:creationId xmlns:a16="http://schemas.microsoft.com/office/drawing/2014/main" id="{F4A226A5-0E97-40AA-976B-6906B54B6B5B}"/>
              </a:ext>
            </a:extLst>
          </p:cNvPr>
          <p:cNvSpPr>
            <a:spLocks noGrp="1"/>
          </p:cNvSpPr>
          <p:nvPr>
            <p:ph idx="1"/>
          </p:nvPr>
        </p:nvSpPr>
        <p:spPr>
          <a:xfrm>
            <a:off x="336000" y="1449389"/>
            <a:ext cx="11521565" cy="4919133"/>
          </a:xfrm>
        </p:spPr>
        <p:txBody>
          <a:body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en-US"/>
          </a:p>
        </p:txBody>
      </p:sp>
    </p:spTree>
    <p:extLst>
      <p:ext uri="{BB962C8B-B14F-4D97-AF65-F5344CB8AC3E}">
        <p14:creationId xmlns:p14="http://schemas.microsoft.com/office/powerpoint/2010/main" val="418697118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8_Title Only: タイトルのみ">
    <p:spTree>
      <p:nvGrpSpPr>
        <p:cNvPr id="1" name=""/>
        <p:cNvGrpSpPr/>
        <p:nvPr/>
      </p:nvGrpSpPr>
      <p:grpSpPr>
        <a:xfrm>
          <a:off x="0" y="0"/>
          <a:ext cx="0" cy="0"/>
          <a:chOff x="0" y="0"/>
          <a:chExt cx="0" cy="0"/>
        </a:xfrm>
      </p:grpSpPr>
      <p:pic>
        <p:nvPicPr>
          <p:cNvPr id="8" name="グラフィックス 7">
            <a:extLst>
              <a:ext uri="{FF2B5EF4-FFF2-40B4-BE49-F238E27FC236}">
                <a16:creationId xmlns:a16="http://schemas.microsoft.com/office/drawing/2014/main" id="{C3C5E004-F5DB-42D1-BC1D-4A099580AF9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48000" y="0"/>
            <a:ext cx="9144000" cy="6858000"/>
          </a:xfrm>
          <a:prstGeom prst="rect">
            <a:avLst/>
          </a:prstGeom>
        </p:spPr>
      </p:pic>
      <p:sp>
        <p:nvSpPr>
          <p:cNvPr id="2" name="Title 1"/>
          <p:cNvSpPr>
            <a:spLocks noGrp="1"/>
          </p:cNvSpPr>
          <p:nvPr>
            <p:ph type="title"/>
          </p:nvPr>
        </p:nvSpPr>
        <p:spPr/>
        <p:txBody>
          <a:bodyPr/>
          <a:lstStyle/>
          <a:p>
            <a:r>
              <a:rPr lang="en-US" altLang="ja-JP"/>
              <a:t>Click to edit Master title style</a:t>
            </a:r>
            <a:endParaRPr lang="en-US"/>
          </a:p>
        </p:txBody>
      </p:sp>
      <p:sp>
        <p:nvSpPr>
          <p:cNvPr id="5" name="Footer Placeholder 4"/>
          <p:cNvSpPr>
            <a:spLocks noGrp="1"/>
          </p:cNvSpPr>
          <p:nvPr>
            <p:ph type="ftr" sz="quarter" idx="11"/>
          </p:nvPr>
        </p:nvSpPr>
        <p:spPr/>
        <p:txBody>
          <a:bodyPr/>
          <a:lstStyle/>
          <a:p>
            <a:r>
              <a:rPr kumimoji="1" lang="en-US" altLang="ja-JP"/>
              <a:t>Confidential: For internal use only. Do not copy or disseminate or use in promotion.</a:t>
            </a:r>
            <a:endParaRPr kumimoji="1" lang="ja-JP" altLang="en-US"/>
          </a:p>
        </p:txBody>
      </p:sp>
      <p:sp>
        <p:nvSpPr>
          <p:cNvPr id="6" name="Slide Number Placeholder 5"/>
          <p:cNvSpPr>
            <a:spLocks noGrp="1"/>
          </p:cNvSpPr>
          <p:nvPr>
            <p:ph type="sldNum" sz="quarter" idx="12"/>
          </p:nvPr>
        </p:nvSpPr>
        <p:spPr/>
        <p:txBody>
          <a:bodyPr/>
          <a:lstStyle/>
          <a:p>
            <a:fld id="{BADBA7C7-A787-426C-9309-6179A5C4028C}" type="slidenum">
              <a:rPr kumimoji="1" lang="ja-JP" altLang="en-US" smtClean="0"/>
              <a:t>‹Nr.›</a:t>
            </a:fld>
            <a:endParaRPr kumimoji="1" lang="ja-JP" altLang="en-US"/>
          </a:p>
        </p:txBody>
      </p:sp>
    </p:spTree>
    <p:extLst>
      <p:ext uri="{BB962C8B-B14F-4D97-AF65-F5344CB8AC3E}">
        <p14:creationId xmlns:p14="http://schemas.microsoft.com/office/powerpoint/2010/main" val="279731440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8_Title Only 2: タイトルのみ 2">
    <p:spTree>
      <p:nvGrpSpPr>
        <p:cNvPr id="1" name=""/>
        <p:cNvGrpSpPr/>
        <p:nvPr/>
      </p:nvGrpSpPr>
      <p:grpSpPr>
        <a:xfrm>
          <a:off x="0" y="0"/>
          <a:ext cx="0" cy="0"/>
          <a:chOff x="0" y="0"/>
          <a:chExt cx="0" cy="0"/>
        </a:xfrm>
      </p:grpSpPr>
      <p:pic>
        <p:nvPicPr>
          <p:cNvPr id="8" name="グラフィックス 7">
            <a:extLst>
              <a:ext uri="{FF2B5EF4-FFF2-40B4-BE49-F238E27FC236}">
                <a16:creationId xmlns:a16="http://schemas.microsoft.com/office/drawing/2014/main" id="{61414EAC-0879-4448-A19E-063D0179030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48000" y="0"/>
            <a:ext cx="9144000" cy="6858000"/>
          </a:xfrm>
          <a:prstGeom prst="rect">
            <a:avLst/>
          </a:prstGeom>
        </p:spPr>
      </p:pic>
      <p:sp>
        <p:nvSpPr>
          <p:cNvPr id="2" name="タイトル 1">
            <a:extLst>
              <a:ext uri="{FF2B5EF4-FFF2-40B4-BE49-F238E27FC236}">
                <a16:creationId xmlns:a16="http://schemas.microsoft.com/office/drawing/2014/main" id="{F855EBCD-A20C-4155-A4B0-6BFFFE2D615A}"/>
              </a:ext>
            </a:extLst>
          </p:cNvPr>
          <p:cNvSpPr>
            <a:spLocks noGrp="1"/>
          </p:cNvSpPr>
          <p:nvPr>
            <p:ph type="title"/>
          </p:nvPr>
        </p:nvSpPr>
        <p:spPr/>
        <p:txBody>
          <a:bodyPr/>
          <a:lstStyle/>
          <a:p>
            <a:r>
              <a:rPr kumimoji="1" lang="en-US" altLang="ja-JP"/>
              <a:t>Click to edit Master title style</a:t>
            </a:r>
            <a:endParaRPr kumimoji="1" lang="ja-JP" altLang="en-US"/>
          </a:p>
        </p:txBody>
      </p:sp>
      <p:sp>
        <p:nvSpPr>
          <p:cNvPr id="3" name="フッター プレースホルダー 2">
            <a:extLst>
              <a:ext uri="{FF2B5EF4-FFF2-40B4-BE49-F238E27FC236}">
                <a16:creationId xmlns:a16="http://schemas.microsoft.com/office/drawing/2014/main" id="{E19770A5-0536-41F6-AECF-00E086C912EF}"/>
              </a:ext>
            </a:extLst>
          </p:cNvPr>
          <p:cNvSpPr>
            <a:spLocks noGrp="1"/>
          </p:cNvSpPr>
          <p:nvPr>
            <p:ph type="ftr" sz="quarter" idx="10"/>
          </p:nvPr>
        </p:nvSpPr>
        <p:spPr/>
        <p:txBody>
          <a:bodyPr/>
          <a:lstStyle/>
          <a:p>
            <a:r>
              <a:rPr kumimoji="1" lang="en-US" altLang="ja-JP"/>
              <a:t>Confidential: For internal use only. Do not copy or disseminate or use in promotion.</a:t>
            </a:r>
            <a:endParaRPr kumimoji="1" lang="ja-JP" altLang="en-US"/>
          </a:p>
        </p:txBody>
      </p:sp>
      <p:sp>
        <p:nvSpPr>
          <p:cNvPr id="4" name="スライド番号プレースホルダー 3">
            <a:extLst>
              <a:ext uri="{FF2B5EF4-FFF2-40B4-BE49-F238E27FC236}">
                <a16:creationId xmlns:a16="http://schemas.microsoft.com/office/drawing/2014/main" id="{F9855425-78CB-4AC1-A1B6-C1EEF5E76B79}"/>
              </a:ext>
            </a:extLst>
          </p:cNvPr>
          <p:cNvSpPr>
            <a:spLocks noGrp="1"/>
          </p:cNvSpPr>
          <p:nvPr>
            <p:ph type="sldNum" sz="quarter" idx="11"/>
          </p:nvPr>
        </p:nvSpPr>
        <p:spPr/>
        <p:txBody>
          <a:bodyPr/>
          <a:lstStyle/>
          <a:p>
            <a:fld id="{BADBA7C7-A787-426C-9309-6179A5C4028C}" type="slidenum">
              <a:rPr kumimoji="1" lang="ja-JP" altLang="en-US" smtClean="0"/>
              <a:pPr/>
              <a:t>‹Nr.›</a:t>
            </a:fld>
            <a:endParaRPr kumimoji="1" lang="ja-JP" altLang="en-US"/>
          </a:p>
        </p:txBody>
      </p:sp>
    </p:spTree>
    <p:extLst>
      <p:ext uri="{BB962C8B-B14F-4D97-AF65-F5344CB8AC3E}">
        <p14:creationId xmlns:p14="http://schemas.microsoft.com/office/powerpoint/2010/main" val="427556499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5_Title and Content 2: タイトルとコンテンツ 2">
    <p:spTree>
      <p:nvGrpSpPr>
        <p:cNvPr id="1" name=""/>
        <p:cNvGrpSpPr/>
        <p:nvPr/>
      </p:nvGrpSpPr>
      <p:grpSpPr>
        <a:xfrm>
          <a:off x="0" y="0"/>
          <a:ext cx="0" cy="0"/>
          <a:chOff x="0" y="0"/>
          <a:chExt cx="0" cy="0"/>
        </a:xfrm>
      </p:grpSpPr>
      <p:pic>
        <p:nvPicPr>
          <p:cNvPr id="8" name="グラフィックス 7">
            <a:extLst>
              <a:ext uri="{FF2B5EF4-FFF2-40B4-BE49-F238E27FC236}">
                <a16:creationId xmlns:a16="http://schemas.microsoft.com/office/drawing/2014/main" id="{2370F447-85F5-4688-A812-B91C9A39EBB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48000" y="0"/>
            <a:ext cx="9144000" cy="6858000"/>
          </a:xfrm>
          <a:prstGeom prst="rect">
            <a:avLst/>
          </a:prstGeom>
        </p:spPr>
      </p:pic>
      <p:sp>
        <p:nvSpPr>
          <p:cNvPr id="2" name="タイトル 1">
            <a:extLst>
              <a:ext uri="{FF2B5EF4-FFF2-40B4-BE49-F238E27FC236}">
                <a16:creationId xmlns:a16="http://schemas.microsoft.com/office/drawing/2014/main" id="{F855EBCD-A20C-4155-A4B0-6BFFFE2D615A}"/>
              </a:ext>
            </a:extLst>
          </p:cNvPr>
          <p:cNvSpPr>
            <a:spLocks noGrp="1"/>
          </p:cNvSpPr>
          <p:nvPr>
            <p:ph type="title"/>
          </p:nvPr>
        </p:nvSpPr>
        <p:spPr/>
        <p:txBody>
          <a:bodyPr/>
          <a:lstStyle/>
          <a:p>
            <a:r>
              <a:rPr kumimoji="1" lang="en-US" altLang="ja-JP"/>
              <a:t>Click to edit Master title style</a:t>
            </a:r>
            <a:endParaRPr kumimoji="1" lang="ja-JP" altLang="en-US"/>
          </a:p>
        </p:txBody>
      </p:sp>
      <p:sp>
        <p:nvSpPr>
          <p:cNvPr id="3" name="フッター プレースホルダー 2">
            <a:extLst>
              <a:ext uri="{FF2B5EF4-FFF2-40B4-BE49-F238E27FC236}">
                <a16:creationId xmlns:a16="http://schemas.microsoft.com/office/drawing/2014/main" id="{E19770A5-0536-41F6-AECF-00E086C912EF}"/>
              </a:ext>
            </a:extLst>
          </p:cNvPr>
          <p:cNvSpPr>
            <a:spLocks noGrp="1"/>
          </p:cNvSpPr>
          <p:nvPr>
            <p:ph type="ftr" sz="quarter" idx="10"/>
          </p:nvPr>
        </p:nvSpPr>
        <p:spPr/>
        <p:txBody>
          <a:bodyPr/>
          <a:lstStyle/>
          <a:p>
            <a:r>
              <a:rPr kumimoji="1" lang="en-US" altLang="ja-JP"/>
              <a:t>Confidential: For internal use only. Do not copy or disseminate or use in promotion.</a:t>
            </a:r>
            <a:endParaRPr kumimoji="1" lang="ja-JP" altLang="en-US"/>
          </a:p>
        </p:txBody>
      </p:sp>
      <p:sp>
        <p:nvSpPr>
          <p:cNvPr id="4" name="スライド番号プレースホルダー 3">
            <a:extLst>
              <a:ext uri="{FF2B5EF4-FFF2-40B4-BE49-F238E27FC236}">
                <a16:creationId xmlns:a16="http://schemas.microsoft.com/office/drawing/2014/main" id="{F9855425-78CB-4AC1-A1B6-C1EEF5E76B79}"/>
              </a:ext>
            </a:extLst>
          </p:cNvPr>
          <p:cNvSpPr>
            <a:spLocks noGrp="1"/>
          </p:cNvSpPr>
          <p:nvPr>
            <p:ph type="sldNum" sz="quarter" idx="11"/>
          </p:nvPr>
        </p:nvSpPr>
        <p:spPr/>
        <p:txBody>
          <a:bodyPr/>
          <a:lstStyle/>
          <a:p>
            <a:fld id="{BADBA7C7-A787-426C-9309-6179A5C4028C}" type="slidenum">
              <a:rPr kumimoji="1" lang="ja-JP" altLang="en-US" smtClean="0"/>
              <a:pPr/>
              <a:t>‹Nr.›</a:t>
            </a:fld>
            <a:endParaRPr kumimoji="1" lang="ja-JP" altLang="en-US"/>
          </a:p>
        </p:txBody>
      </p:sp>
      <p:sp>
        <p:nvSpPr>
          <p:cNvPr id="6" name="Content Placeholder 2">
            <a:extLst>
              <a:ext uri="{FF2B5EF4-FFF2-40B4-BE49-F238E27FC236}">
                <a16:creationId xmlns:a16="http://schemas.microsoft.com/office/drawing/2014/main" id="{F4A226A5-0E97-40AA-976B-6906B54B6B5B}"/>
              </a:ext>
            </a:extLst>
          </p:cNvPr>
          <p:cNvSpPr>
            <a:spLocks noGrp="1"/>
          </p:cNvSpPr>
          <p:nvPr>
            <p:ph idx="1"/>
          </p:nvPr>
        </p:nvSpPr>
        <p:spPr>
          <a:xfrm>
            <a:off x="336000" y="1449389"/>
            <a:ext cx="11521565" cy="4919133"/>
          </a:xfrm>
        </p:spPr>
        <p:txBody>
          <a:body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en-US"/>
          </a:p>
        </p:txBody>
      </p:sp>
    </p:spTree>
    <p:extLst>
      <p:ext uri="{BB962C8B-B14F-4D97-AF65-F5344CB8AC3E}">
        <p14:creationId xmlns:p14="http://schemas.microsoft.com/office/powerpoint/2010/main" val="321614417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9_Title Only: タイトルのみ">
    <p:spTree>
      <p:nvGrpSpPr>
        <p:cNvPr id="1" name=""/>
        <p:cNvGrpSpPr/>
        <p:nvPr/>
      </p:nvGrpSpPr>
      <p:grpSpPr>
        <a:xfrm>
          <a:off x="0" y="0"/>
          <a:ext cx="0" cy="0"/>
          <a:chOff x="0" y="0"/>
          <a:chExt cx="0" cy="0"/>
        </a:xfrm>
      </p:grpSpPr>
      <p:pic>
        <p:nvPicPr>
          <p:cNvPr id="8" name="グラフィックス 7">
            <a:extLst>
              <a:ext uri="{FF2B5EF4-FFF2-40B4-BE49-F238E27FC236}">
                <a16:creationId xmlns:a16="http://schemas.microsoft.com/office/drawing/2014/main" id="{C3C5E004-F5DB-42D1-BC1D-4A099580AF9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48000" y="0"/>
            <a:ext cx="9144000" cy="6858000"/>
          </a:xfrm>
          <a:prstGeom prst="rect">
            <a:avLst/>
          </a:prstGeom>
        </p:spPr>
      </p:pic>
      <p:sp>
        <p:nvSpPr>
          <p:cNvPr id="2" name="Title 1"/>
          <p:cNvSpPr>
            <a:spLocks noGrp="1"/>
          </p:cNvSpPr>
          <p:nvPr>
            <p:ph type="title"/>
          </p:nvPr>
        </p:nvSpPr>
        <p:spPr/>
        <p:txBody>
          <a:bodyPr/>
          <a:lstStyle/>
          <a:p>
            <a:r>
              <a:rPr lang="en-US" altLang="ja-JP"/>
              <a:t>Click to edit Master title style</a:t>
            </a:r>
            <a:endParaRPr lang="en-US"/>
          </a:p>
        </p:txBody>
      </p:sp>
      <p:sp>
        <p:nvSpPr>
          <p:cNvPr id="5" name="Footer Placeholder 4"/>
          <p:cNvSpPr>
            <a:spLocks noGrp="1"/>
          </p:cNvSpPr>
          <p:nvPr>
            <p:ph type="ftr" sz="quarter" idx="11"/>
          </p:nvPr>
        </p:nvSpPr>
        <p:spPr/>
        <p:txBody>
          <a:bodyPr/>
          <a:lstStyle/>
          <a:p>
            <a:r>
              <a:rPr kumimoji="1" lang="en-US" altLang="ja-JP"/>
              <a:t>Confidential: For internal use only. Do not copy or disseminate or use in promotion.</a:t>
            </a:r>
            <a:endParaRPr kumimoji="1" lang="ja-JP" altLang="en-US"/>
          </a:p>
        </p:txBody>
      </p:sp>
      <p:sp>
        <p:nvSpPr>
          <p:cNvPr id="6" name="Slide Number Placeholder 5"/>
          <p:cNvSpPr>
            <a:spLocks noGrp="1"/>
          </p:cNvSpPr>
          <p:nvPr>
            <p:ph type="sldNum" sz="quarter" idx="12"/>
          </p:nvPr>
        </p:nvSpPr>
        <p:spPr/>
        <p:txBody>
          <a:bodyPr/>
          <a:lstStyle/>
          <a:p>
            <a:fld id="{BADBA7C7-A787-426C-9309-6179A5C4028C}" type="slidenum">
              <a:rPr kumimoji="1" lang="ja-JP" altLang="en-US" smtClean="0"/>
              <a:t>‹Nr.›</a:t>
            </a:fld>
            <a:endParaRPr kumimoji="1" lang="ja-JP" altLang="en-US"/>
          </a:p>
        </p:txBody>
      </p:sp>
    </p:spTree>
    <p:extLst>
      <p:ext uri="{BB962C8B-B14F-4D97-AF65-F5344CB8AC3E}">
        <p14:creationId xmlns:p14="http://schemas.microsoft.com/office/powerpoint/2010/main" val="304125395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_Title Only 2: タイトルのみ 2">
    <p:spTree>
      <p:nvGrpSpPr>
        <p:cNvPr id="1" name=""/>
        <p:cNvGrpSpPr/>
        <p:nvPr/>
      </p:nvGrpSpPr>
      <p:grpSpPr>
        <a:xfrm>
          <a:off x="0" y="0"/>
          <a:ext cx="0" cy="0"/>
          <a:chOff x="0" y="0"/>
          <a:chExt cx="0" cy="0"/>
        </a:xfrm>
      </p:grpSpPr>
      <p:pic>
        <p:nvPicPr>
          <p:cNvPr id="8" name="グラフィックス 7">
            <a:extLst>
              <a:ext uri="{FF2B5EF4-FFF2-40B4-BE49-F238E27FC236}">
                <a16:creationId xmlns:a16="http://schemas.microsoft.com/office/drawing/2014/main" id="{61414EAC-0879-4448-A19E-063D0179030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48000" y="0"/>
            <a:ext cx="9144000" cy="6858000"/>
          </a:xfrm>
          <a:prstGeom prst="rect">
            <a:avLst/>
          </a:prstGeom>
        </p:spPr>
      </p:pic>
      <p:sp>
        <p:nvSpPr>
          <p:cNvPr id="2" name="タイトル 1">
            <a:extLst>
              <a:ext uri="{FF2B5EF4-FFF2-40B4-BE49-F238E27FC236}">
                <a16:creationId xmlns:a16="http://schemas.microsoft.com/office/drawing/2014/main" id="{F855EBCD-A20C-4155-A4B0-6BFFFE2D615A}"/>
              </a:ext>
            </a:extLst>
          </p:cNvPr>
          <p:cNvSpPr>
            <a:spLocks noGrp="1"/>
          </p:cNvSpPr>
          <p:nvPr>
            <p:ph type="title"/>
          </p:nvPr>
        </p:nvSpPr>
        <p:spPr/>
        <p:txBody>
          <a:bodyPr/>
          <a:lstStyle/>
          <a:p>
            <a:r>
              <a:rPr kumimoji="1" lang="en-US" altLang="ja-JP"/>
              <a:t>Click to edit Master title style</a:t>
            </a:r>
            <a:endParaRPr kumimoji="1" lang="ja-JP" altLang="en-US"/>
          </a:p>
        </p:txBody>
      </p:sp>
      <p:sp>
        <p:nvSpPr>
          <p:cNvPr id="3" name="フッター プレースホルダー 2">
            <a:extLst>
              <a:ext uri="{FF2B5EF4-FFF2-40B4-BE49-F238E27FC236}">
                <a16:creationId xmlns:a16="http://schemas.microsoft.com/office/drawing/2014/main" id="{E19770A5-0536-41F6-AECF-00E086C912EF}"/>
              </a:ext>
            </a:extLst>
          </p:cNvPr>
          <p:cNvSpPr>
            <a:spLocks noGrp="1"/>
          </p:cNvSpPr>
          <p:nvPr>
            <p:ph type="ftr" sz="quarter" idx="10"/>
          </p:nvPr>
        </p:nvSpPr>
        <p:spPr/>
        <p:txBody>
          <a:bodyPr/>
          <a:lstStyle/>
          <a:p>
            <a:r>
              <a:rPr kumimoji="1" lang="en-US" altLang="ja-JP"/>
              <a:t>Confidential: For internal use only. Do not copy or disseminate or use in promotion.</a:t>
            </a:r>
            <a:endParaRPr kumimoji="1" lang="ja-JP" altLang="en-US"/>
          </a:p>
        </p:txBody>
      </p:sp>
      <p:sp>
        <p:nvSpPr>
          <p:cNvPr id="4" name="スライド番号プレースホルダー 3">
            <a:extLst>
              <a:ext uri="{FF2B5EF4-FFF2-40B4-BE49-F238E27FC236}">
                <a16:creationId xmlns:a16="http://schemas.microsoft.com/office/drawing/2014/main" id="{F9855425-78CB-4AC1-A1B6-C1EEF5E76B79}"/>
              </a:ext>
            </a:extLst>
          </p:cNvPr>
          <p:cNvSpPr>
            <a:spLocks noGrp="1"/>
          </p:cNvSpPr>
          <p:nvPr>
            <p:ph type="sldNum" sz="quarter" idx="11"/>
          </p:nvPr>
        </p:nvSpPr>
        <p:spPr/>
        <p:txBody>
          <a:bodyPr/>
          <a:lstStyle/>
          <a:p>
            <a:fld id="{BADBA7C7-A787-426C-9309-6179A5C4028C}" type="slidenum">
              <a:rPr kumimoji="1" lang="ja-JP" altLang="en-US" smtClean="0"/>
              <a:pPr/>
              <a:t>‹Nr.›</a:t>
            </a:fld>
            <a:endParaRPr kumimoji="1" lang="ja-JP" altLang="en-US"/>
          </a:p>
        </p:txBody>
      </p:sp>
    </p:spTree>
    <p:extLst>
      <p:ext uri="{BB962C8B-B14F-4D97-AF65-F5344CB8AC3E}">
        <p14:creationId xmlns:p14="http://schemas.microsoft.com/office/powerpoint/2010/main" val="269988166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6_Section Header: セクション見出し">
    <p:spTree>
      <p:nvGrpSpPr>
        <p:cNvPr id="1" name=""/>
        <p:cNvGrpSpPr/>
        <p:nvPr/>
      </p:nvGrpSpPr>
      <p:grpSpPr>
        <a:xfrm>
          <a:off x="0" y="0"/>
          <a:ext cx="0" cy="0"/>
          <a:chOff x="0" y="0"/>
          <a:chExt cx="0" cy="0"/>
        </a:xfrm>
      </p:grpSpPr>
      <p:pic>
        <p:nvPicPr>
          <p:cNvPr id="4" name="グラフィックス 3">
            <a:extLst>
              <a:ext uri="{FF2B5EF4-FFF2-40B4-BE49-F238E27FC236}">
                <a16:creationId xmlns:a16="http://schemas.microsoft.com/office/drawing/2014/main" id="{0587E948-1F8C-4803-8E54-90527BA5CB2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48000" y="0"/>
            <a:ext cx="9144000" cy="6858000"/>
          </a:xfrm>
          <a:prstGeom prst="rect">
            <a:avLst/>
          </a:prstGeom>
        </p:spPr>
      </p:pic>
      <p:sp>
        <p:nvSpPr>
          <p:cNvPr id="6" name="Slide Number Placeholder 5"/>
          <p:cNvSpPr>
            <a:spLocks noGrp="1"/>
          </p:cNvSpPr>
          <p:nvPr>
            <p:ph type="sldNum" sz="quarter" idx="12"/>
          </p:nvPr>
        </p:nvSpPr>
        <p:spPr/>
        <p:txBody>
          <a:bodyPr/>
          <a:lstStyle/>
          <a:p>
            <a:fld id="{BADBA7C7-A787-426C-9309-6179A5C4028C}" type="slidenum">
              <a:rPr kumimoji="1" lang="ja-JP" altLang="en-US" smtClean="0"/>
              <a:t>‹Nr.›</a:t>
            </a:fld>
            <a:endParaRPr kumimoji="1" lang="ja-JP" altLang="en-US"/>
          </a:p>
        </p:txBody>
      </p:sp>
      <p:sp>
        <p:nvSpPr>
          <p:cNvPr id="7" name="Title 1">
            <a:extLst>
              <a:ext uri="{FF2B5EF4-FFF2-40B4-BE49-F238E27FC236}">
                <a16:creationId xmlns:a16="http://schemas.microsoft.com/office/drawing/2014/main" id="{A3D16681-E50F-4137-8EDD-C168DFE95EFA}"/>
              </a:ext>
            </a:extLst>
          </p:cNvPr>
          <p:cNvSpPr>
            <a:spLocks noGrp="1"/>
          </p:cNvSpPr>
          <p:nvPr>
            <p:ph type="ctrTitle"/>
          </p:nvPr>
        </p:nvSpPr>
        <p:spPr>
          <a:xfrm>
            <a:off x="336000" y="828000"/>
            <a:ext cx="8640000" cy="2700000"/>
          </a:xfrm>
        </p:spPr>
        <p:txBody>
          <a:bodyPr anchor="b">
            <a:normAutofit/>
          </a:bodyPr>
          <a:lstStyle>
            <a:lvl1pPr algn="l">
              <a:lnSpc>
                <a:spcPct val="120000"/>
              </a:lnSpc>
              <a:defRPr sz="3600"/>
            </a:lvl1pPr>
          </a:lstStyle>
          <a:p>
            <a:r>
              <a:rPr lang="en-US" altLang="ja-JP"/>
              <a:t>Click to edit Master title style</a:t>
            </a:r>
            <a:endParaRPr lang="en-US"/>
          </a:p>
        </p:txBody>
      </p:sp>
      <p:sp>
        <p:nvSpPr>
          <p:cNvPr id="8" name="Subtitle 2">
            <a:extLst>
              <a:ext uri="{FF2B5EF4-FFF2-40B4-BE49-F238E27FC236}">
                <a16:creationId xmlns:a16="http://schemas.microsoft.com/office/drawing/2014/main" id="{D7349407-EEB9-4519-BB8A-FA5F35804C49}"/>
              </a:ext>
            </a:extLst>
          </p:cNvPr>
          <p:cNvSpPr>
            <a:spLocks noGrp="1"/>
          </p:cNvSpPr>
          <p:nvPr>
            <p:ph type="subTitle" idx="1"/>
          </p:nvPr>
        </p:nvSpPr>
        <p:spPr>
          <a:xfrm>
            <a:off x="335999" y="3960000"/>
            <a:ext cx="8639999" cy="2160000"/>
          </a:xfrm>
        </p:spPr>
        <p:txBody>
          <a:bodyPr>
            <a:normAutofit/>
          </a:bodyPr>
          <a:lstStyle>
            <a:lvl1pPr marL="0" indent="0" algn="l">
              <a:lnSpc>
                <a:spcPct val="120000"/>
              </a:lnSpc>
              <a:spcBef>
                <a:spcPts val="0"/>
              </a:spcBef>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ja-JP"/>
              <a:t>Click to edit Master subtitle style</a:t>
            </a:r>
            <a:endParaRPr lang="en-US"/>
          </a:p>
        </p:txBody>
      </p:sp>
    </p:spTree>
    <p:extLst>
      <p:ext uri="{BB962C8B-B14F-4D97-AF65-F5344CB8AC3E}">
        <p14:creationId xmlns:p14="http://schemas.microsoft.com/office/powerpoint/2010/main" val="137107518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タイトル スライド">
    <p:spTree>
      <p:nvGrpSpPr>
        <p:cNvPr id="1" name=""/>
        <p:cNvGrpSpPr/>
        <p:nvPr/>
      </p:nvGrpSpPr>
      <p:grpSpPr>
        <a:xfrm>
          <a:off x="0" y="0"/>
          <a:ext cx="0" cy="0"/>
          <a:chOff x="0" y="0"/>
          <a:chExt cx="0" cy="0"/>
        </a:xfrm>
      </p:grpSpPr>
      <p:pic>
        <p:nvPicPr>
          <p:cNvPr id="6" name="グラフィックス 5">
            <a:extLst>
              <a:ext uri="{FF2B5EF4-FFF2-40B4-BE49-F238E27FC236}">
                <a16:creationId xmlns:a16="http://schemas.microsoft.com/office/drawing/2014/main" id="{94029641-8D67-4728-94F5-484976AE200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48000" y="0"/>
            <a:ext cx="9144000" cy="6858000"/>
          </a:xfrm>
          <a:prstGeom prst="rect">
            <a:avLst/>
          </a:prstGeom>
        </p:spPr>
      </p:pic>
      <p:sp>
        <p:nvSpPr>
          <p:cNvPr id="2" name="Title 1"/>
          <p:cNvSpPr>
            <a:spLocks noGrp="1"/>
          </p:cNvSpPr>
          <p:nvPr>
            <p:ph type="ctrTitle"/>
          </p:nvPr>
        </p:nvSpPr>
        <p:spPr>
          <a:xfrm>
            <a:off x="336000" y="828000"/>
            <a:ext cx="8640000" cy="2700000"/>
          </a:xfrm>
        </p:spPr>
        <p:txBody>
          <a:bodyPr anchor="b">
            <a:normAutofit/>
          </a:bodyPr>
          <a:lstStyle>
            <a:lvl1pPr algn="l">
              <a:lnSpc>
                <a:spcPct val="120000"/>
              </a:lnSpc>
              <a:defRPr sz="3600"/>
            </a:lvl1pPr>
          </a:lstStyle>
          <a:p>
            <a:r>
              <a:rPr lang="ja-JP" altLang="en-US"/>
              <a:t>マスター タイトルの書式設定</a:t>
            </a:r>
            <a:endParaRPr lang="en-US"/>
          </a:p>
        </p:txBody>
      </p:sp>
      <p:sp>
        <p:nvSpPr>
          <p:cNvPr id="3" name="Subtitle 2"/>
          <p:cNvSpPr>
            <a:spLocks noGrp="1"/>
          </p:cNvSpPr>
          <p:nvPr>
            <p:ph type="subTitle" idx="1"/>
          </p:nvPr>
        </p:nvSpPr>
        <p:spPr>
          <a:xfrm>
            <a:off x="335999" y="3960000"/>
            <a:ext cx="8639999" cy="2160000"/>
          </a:xfrm>
        </p:spPr>
        <p:txBody>
          <a:bodyPr>
            <a:normAutofit/>
          </a:bodyPr>
          <a:lstStyle>
            <a:lvl1pPr marL="0" indent="0" algn="l">
              <a:lnSpc>
                <a:spcPct val="120000"/>
              </a:lnSpc>
              <a:spcBef>
                <a:spcPts val="0"/>
              </a:spcBef>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a:p>
        </p:txBody>
      </p:sp>
      <p:sp>
        <p:nvSpPr>
          <p:cNvPr id="4" name="正方形/長方形 3">
            <a:extLst>
              <a:ext uri="{FF2B5EF4-FFF2-40B4-BE49-F238E27FC236}">
                <a16:creationId xmlns:a16="http://schemas.microsoft.com/office/drawing/2014/main" id="{D82BAE26-2DD1-444D-A69E-6F0D0F5FCD9B}"/>
              </a:ext>
            </a:extLst>
          </p:cNvPr>
          <p:cNvSpPr/>
          <p:nvPr/>
        </p:nvSpPr>
        <p:spPr>
          <a:xfrm>
            <a:off x="0" y="6371770"/>
            <a:ext cx="1030514" cy="4862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 name="グラフィックス 6">
            <a:extLst>
              <a:ext uri="{FF2B5EF4-FFF2-40B4-BE49-F238E27FC236}">
                <a16:creationId xmlns:a16="http://schemas.microsoft.com/office/drawing/2014/main" id="{88A1EB9C-682C-4981-9693-BABF0FD1FD8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48000" y="0"/>
            <a:ext cx="9144000" cy="6858000"/>
          </a:xfrm>
          <a:prstGeom prst="rect">
            <a:avLst/>
          </a:prstGeom>
        </p:spPr>
      </p:pic>
    </p:spTree>
    <p:extLst>
      <p:ext uri="{BB962C8B-B14F-4D97-AF65-F5344CB8AC3E}">
        <p14:creationId xmlns:p14="http://schemas.microsoft.com/office/powerpoint/2010/main" val="308761241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Section Header: セクション見出し">
    <p:spTree>
      <p:nvGrpSpPr>
        <p:cNvPr id="1" name=""/>
        <p:cNvGrpSpPr/>
        <p:nvPr/>
      </p:nvGrpSpPr>
      <p:grpSpPr>
        <a:xfrm>
          <a:off x="0" y="0"/>
          <a:ext cx="0" cy="0"/>
          <a:chOff x="0" y="0"/>
          <a:chExt cx="0" cy="0"/>
        </a:xfrm>
      </p:grpSpPr>
      <p:pic>
        <p:nvPicPr>
          <p:cNvPr id="4" name="グラフィックス 3">
            <a:extLst>
              <a:ext uri="{FF2B5EF4-FFF2-40B4-BE49-F238E27FC236}">
                <a16:creationId xmlns:a16="http://schemas.microsoft.com/office/drawing/2014/main" id="{0587E948-1F8C-4803-8E54-90527BA5CB2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48000" y="0"/>
            <a:ext cx="9144000" cy="6858000"/>
          </a:xfrm>
          <a:prstGeom prst="rect">
            <a:avLst/>
          </a:prstGeom>
        </p:spPr>
      </p:pic>
      <p:sp>
        <p:nvSpPr>
          <p:cNvPr id="7" name="Title 1">
            <a:extLst>
              <a:ext uri="{FF2B5EF4-FFF2-40B4-BE49-F238E27FC236}">
                <a16:creationId xmlns:a16="http://schemas.microsoft.com/office/drawing/2014/main" id="{A3D16681-E50F-4137-8EDD-C168DFE95EFA}"/>
              </a:ext>
            </a:extLst>
          </p:cNvPr>
          <p:cNvSpPr>
            <a:spLocks noGrp="1"/>
          </p:cNvSpPr>
          <p:nvPr>
            <p:ph type="ctrTitle"/>
          </p:nvPr>
        </p:nvSpPr>
        <p:spPr>
          <a:xfrm>
            <a:off x="336000" y="828000"/>
            <a:ext cx="8640000" cy="2700000"/>
          </a:xfrm>
        </p:spPr>
        <p:txBody>
          <a:bodyPr anchor="b">
            <a:normAutofit/>
          </a:bodyPr>
          <a:lstStyle>
            <a:lvl1pPr algn="l">
              <a:lnSpc>
                <a:spcPct val="120000"/>
              </a:lnSpc>
              <a:defRPr sz="3600"/>
            </a:lvl1pPr>
          </a:lstStyle>
          <a:p>
            <a:r>
              <a:rPr lang="ja-JP" altLang="en-US"/>
              <a:t>マスター タイトルの書式設定</a:t>
            </a:r>
            <a:endParaRPr lang="en-US"/>
          </a:p>
        </p:txBody>
      </p:sp>
      <p:sp>
        <p:nvSpPr>
          <p:cNvPr id="8" name="Subtitle 2">
            <a:extLst>
              <a:ext uri="{FF2B5EF4-FFF2-40B4-BE49-F238E27FC236}">
                <a16:creationId xmlns:a16="http://schemas.microsoft.com/office/drawing/2014/main" id="{D7349407-EEB9-4519-BB8A-FA5F35804C49}"/>
              </a:ext>
            </a:extLst>
          </p:cNvPr>
          <p:cNvSpPr>
            <a:spLocks noGrp="1"/>
          </p:cNvSpPr>
          <p:nvPr>
            <p:ph type="subTitle" idx="1"/>
          </p:nvPr>
        </p:nvSpPr>
        <p:spPr>
          <a:xfrm>
            <a:off x="335999" y="3960000"/>
            <a:ext cx="8639999" cy="2160000"/>
          </a:xfrm>
        </p:spPr>
        <p:txBody>
          <a:bodyPr>
            <a:normAutofit/>
          </a:bodyPr>
          <a:lstStyle>
            <a:lvl1pPr marL="0" indent="0" algn="l">
              <a:lnSpc>
                <a:spcPct val="120000"/>
              </a:lnSpc>
              <a:spcBef>
                <a:spcPts val="0"/>
              </a:spcBef>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a:p>
        </p:txBody>
      </p:sp>
      <p:pic>
        <p:nvPicPr>
          <p:cNvPr id="5" name="グラフィックス 4">
            <a:extLst>
              <a:ext uri="{FF2B5EF4-FFF2-40B4-BE49-F238E27FC236}">
                <a16:creationId xmlns:a16="http://schemas.microsoft.com/office/drawing/2014/main" id="{611C6B20-4B2A-445E-B2B3-2085BCEBA26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48000" y="0"/>
            <a:ext cx="9144000" cy="6858000"/>
          </a:xfrm>
          <a:prstGeom prst="rect">
            <a:avLst/>
          </a:prstGeom>
        </p:spPr>
      </p:pic>
    </p:spTree>
    <p:extLst>
      <p:ext uri="{BB962C8B-B14F-4D97-AF65-F5344CB8AC3E}">
        <p14:creationId xmlns:p14="http://schemas.microsoft.com/office/powerpoint/2010/main" val="857010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2: タイトルのみ 2">
    <p:spTree>
      <p:nvGrpSpPr>
        <p:cNvPr id="1" name=""/>
        <p:cNvGrpSpPr/>
        <p:nvPr/>
      </p:nvGrpSpPr>
      <p:grpSpPr>
        <a:xfrm>
          <a:off x="0" y="0"/>
          <a:ext cx="0" cy="0"/>
          <a:chOff x="0" y="0"/>
          <a:chExt cx="0" cy="0"/>
        </a:xfrm>
      </p:grpSpPr>
      <p:pic>
        <p:nvPicPr>
          <p:cNvPr id="8" name="グラフィックス 7">
            <a:extLst>
              <a:ext uri="{FF2B5EF4-FFF2-40B4-BE49-F238E27FC236}">
                <a16:creationId xmlns:a16="http://schemas.microsoft.com/office/drawing/2014/main" id="{61414EAC-0879-4448-A19E-063D0179030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48000" y="0"/>
            <a:ext cx="9144000" cy="6858000"/>
          </a:xfrm>
          <a:prstGeom prst="rect">
            <a:avLst/>
          </a:prstGeom>
        </p:spPr>
      </p:pic>
      <p:sp>
        <p:nvSpPr>
          <p:cNvPr id="2" name="タイトル 1">
            <a:extLst>
              <a:ext uri="{FF2B5EF4-FFF2-40B4-BE49-F238E27FC236}">
                <a16:creationId xmlns:a16="http://schemas.microsoft.com/office/drawing/2014/main" id="{F855EBCD-A20C-4155-A4B0-6BFFFE2D615A}"/>
              </a:ext>
            </a:extLst>
          </p:cNvPr>
          <p:cNvSpPr>
            <a:spLocks noGrp="1"/>
          </p:cNvSpPr>
          <p:nvPr>
            <p:ph type="title"/>
          </p:nvPr>
        </p:nvSpPr>
        <p:spPr/>
        <p:txBody>
          <a:bodyPr/>
          <a:lstStyle/>
          <a:p>
            <a:r>
              <a:rPr kumimoji="1" lang="en-US" altLang="ja-JP"/>
              <a:t>Click to edit Master title style</a:t>
            </a:r>
            <a:endParaRPr kumimoji="1" lang="ja-JP" altLang="en-US"/>
          </a:p>
        </p:txBody>
      </p:sp>
      <p:sp>
        <p:nvSpPr>
          <p:cNvPr id="3" name="フッター プレースホルダー 2">
            <a:extLst>
              <a:ext uri="{FF2B5EF4-FFF2-40B4-BE49-F238E27FC236}">
                <a16:creationId xmlns:a16="http://schemas.microsoft.com/office/drawing/2014/main" id="{E19770A5-0536-41F6-AECF-00E086C912EF}"/>
              </a:ext>
            </a:extLst>
          </p:cNvPr>
          <p:cNvSpPr>
            <a:spLocks noGrp="1"/>
          </p:cNvSpPr>
          <p:nvPr>
            <p:ph type="ftr" sz="quarter" idx="10"/>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F9855425-78CB-4AC1-A1B6-C1EEF5E76B79}"/>
              </a:ext>
            </a:extLst>
          </p:cNvPr>
          <p:cNvSpPr>
            <a:spLocks noGrp="1"/>
          </p:cNvSpPr>
          <p:nvPr>
            <p:ph type="sldNum" sz="quarter" idx="11"/>
          </p:nvPr>
        </p:nvSpPr>
        <p:spPr/>
        <p:txBody>
          <a:bodyPr/>
          <a:lstStyle/>
          <a:p>
            <a:fld id="{BADBA7C7-A787-426C-9309-6179A5C4028C}" type="slidenum">
              <a:rPr kumimoji="1" lang="ja-JP" altLang="en-US" smtClean="0"/>
              <a:pPr/>
              <a:t>‹Nr.›</a:t>
            </a:fld>
            <a:endParaRPr kumimoji="1" lang="ja-JP" altLang="en-US" dirty="0"/>
          </a:p>
        </p:txBody>
      </p:sp>
    </p:spTree>
    <p:extLst>
      <p:ext uri="{BB962C8B-B14F-4D97-AF65-F5344CB8AC3E}">
        <p14:creationId xmlns:p14="http://schemas.microsoft.com/office/powerpoint/2010/main" val="144272942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タイトルとコンテンツ">
    <p:spTree>
      <p:nvGrpSpPr>
        <p:cNvPr id="1" name=""/>
        <p:cNvGrpSpPr/>
        <p:nvPr/>
      </p:nvGrpSpPr>
      <p:grpSpPr>
        <a:xfrm>
          <a:off x="0" y="0"/>
          <a:ext cx="0" cy="0"/>
          <a:chOff x="0" y="0"/>
          <a:chExt cx="0" cy="0"/>
        </a:xfrm>
      </p:grpSpPr>
      <p:pic>
        <p:nvPicPr>
          <p:cNvPr id="8" name="グラフィックス 7">
            <a:extLst>
              <a:ext uri="{FF2B5EF4-FFF2-40B4-BE49-F238E27FC236}">
                <a16:creationId xmlns:a16="http://schemas.microsoft.com/office/drawing/2014/main" id="{1E4C293D-B07A-4217-9D05-D08878F00C2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48000" y="0"/>
            <a:ext cx="9144000" cy="6858000"/>
          </a:xfrm>
          <a:prstGeom prst="rect">
            <a:avLst/>
          </a:prstGeom>
        </p:spPr>
      </p:pic>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Footer Placeholder 4"/>
          <p:cNvSpPr>
            <a:spLocks noGrp="1"/>
          </p:cNvSpPr>
          <p:nvPr>
            <p:ph type="ftr" sz="quarter" idx="11"/>
          </p:nvPr>
        </p:nvSpPr>
        <p:spPr/>
        <p:txBody>
          <a:bodyPr/>
          <a:lstStyle/>
          <a:p>
            <a:endParaRPr kumimoji="1" lang="ja-JP" altLang="en-US"/>
          </a:p>
        </p:txBody>
      </p:sp>
      <p:pic>
        <p:nvPicPr>
          <p:cNvPr id="6" name="グラフィックス 5">
            <a:extLst>
              <a:ext uri="{FF2B5EF4-FFF2-40B4-BE49-F238E27FC236}">
                <a16:creationId xmlns:a16="http://schemas.microsoft.com/office/drawing/2014/main" id="{F1A6A499-1976-49D2-8BC5-56758121AF4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48000" y="0"/>
            <a:ext cx="9144000" cy="6858000"/>
          </a:xfrm>
          <a:prstGeom prst="rect">
            <a:avLst/>
          </a:prstGeom>
        </p:spPr>
      </p:pic>
    </p:spTree>
    <p:extLst>
      <p:ext uri="{BB962C8B-B14F-4D97-AF65-F5344CB8AC3E}">
        <p14:creationId xmlns:p14="http://schemas.microsoft.com/office/powerpoint/2010/main" val="30246037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Title and Content 2: タイトルとコンテンツ 2">
    <p:spTree>
      <p:nvGrpSpPr>
        <p:cNvPr id="1" name=""/>
        <p:cNvGrpSpPr/>
        <p:nvPr/>
      </p:nvGrpSpPr>
      <p:grpSpPr>
        <a:xfrm>
          <a:off x="0" y="0"/>
          <a:ext cx="0" cy="0"/>
          <a:chOff x="0" y="0"/>
          <a:chExt cx="0" cy="0"/>
        </a:xfrm>
      </p:grpSpPr>
      <p:pic>
        <p:nvPicPr>
          <p:cNvPr id="8" name="グラフィックス 7">
            <a:extLst>
              <a:ext uri="{FF2B5EF4-FFF2-40B4-BE49-F238E27FC236}">
                <a16:creationId xmlns:a16="http://schemas.microsoft.com/office/drawing/2014/main" id="{2370F447-85F5-4688-A812-B91C9A39EBB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48000" y="0"/>
            <a:ext cx="9144000" cy="6858000"/>
          </a:xfrm>
          <a:prstGeom prst="rect">
            <a:avLst/>
          </a:prstGeom>
        </p:spPr>
      </p:pic>
      <p:sp>
        <p:nvSpPr>
          <p:cNvPr id="2" name="タイトル 1">
            <a:extLst>
              <a:ext uri="{FF2B5EF4-FFF2-40B4-BE49-F238E27FC236}">
                <a16:creationId xmlns:a16="http://schemas.microsoft.com/office/drawing/2014/main" id="{F855EBCD-A20C-4155-A4B0-6BFFFE2D615A}"/>
              </a:ext>
            </a:extLst>
          </p:cNvPr>
          <p:cNvSpPr>
            <a:spLocks noGrp="1"/>
          </p:cNvSpPr>
          <p:nvPr>
            <p:ph type="title"/>
          </p:nvPr>
        </p:nvSpPr>
        <p:spPr/>
        <p:txBody>
          <a:bodyPr/>
          <a:lstStyle/>
          <a:p>
            <a:r>
              <a:rPr kumimoji="1" lang="ja-JP" altLang="en-US"/>
              <a:t>マスター タイトルの書式設定</a:t>
            </a:r>
          </a:p>
        </p:txBody>
      </p:sp>
      <p:sp>
        <p:nvSpPr>
          <p:cNvPr id="3" name="フッター プレースホルダー 2">
            <a:extLst>
              <a:ext uri="{FF2B5EF4-FFF2-40B4-BE49-F238E27FC236}">
                <a16:creationId xmlns:a16="http://schemas.microsoft.com/office/drawing/2014/main" id="{E19770A5-0536-41F6-AECF-00E086C912EF}"/>
              </a:ext>
            </a:extLst>
          </p:cNvPr>
          <p:cNvSpPr>
            <a:spLocks noGrp="1"/>
          </p:cNvSpPr>
          <p:nvPr>
            <p:ph type="ftr" sz="quarter" idx="10"/>
          </p:nvPr>
        </p:nvSpPr>
        <p:spPr/>
        <p:txBody>
          <a:bodyPr/>
          <a:lstStyle/>
          <a:p>
            <a:endParaRPr kumimoji="1" lang="ja-JP" altLang="en-US"/>
          </a:p>
        </p:txBody>
      </p:sp>
      <p:sp>
        <p:nvSpPr>
          <p:cNvPr id="6" name="Content Placeholder 2">
            <a:extLst>
              <a:ext uri="{FF2B5EF4-FFF2-40B4-BE49-F238E27FC236}">
                <a16:creationId xmlns:a16="http://schemas.microsoft.com/office/drawing/2014/main" id="{F4A226A5-0E97-40AA-976B-6906B54B6B5B}"/>
              </a:ext>
            </a:extLst>
          </p:cNvPr>
          <p:cNvSpPr>
            <a:spLocks noGrp="1"/>
          </p:cNvSpPr>
          <p:nvPr>
            <p:ph idx="1"/>
          </p:nvPr>
        </p:nvSpPr>
        <p:spPr>
          <a:xfrm>
            <a:off x="336000" y="1449389"/>
            <a:ext cx="11521565" cy="4919133"/>
          </a:xfrm>
        </p:spPr>
        <p:txBody>
          <a:bodyPr/>
          <a:lstStyle>
            <a:lvl1pPr>
              <a:spcAft>
                <a:spcPts val="0"/>
              </a:spcAft>
              <a:defRPr/>
            </a:lvl1pPr>
            <a:lvl2pPr>
              <a:spcBef>
                <a:spcPts val="0"/>
              </a:spcBef>
              <a:defRPr/>
            </a:lvl2pPr>
            <a:lvl3pPr>
              <a:spcBef>
                <a:spcPts val="0"/>
              </a:spcBef>
              <a:defRPr/>
            </a:lvl3pPr>
            <a:lvl4pPr>
              <a:spcBef>
                <a:spcPts val="0"/>
              </a:spcBef>
              <a:defRPr/>
            </a:lvl4pPr>
            <a:lvl5pPr>
              <a:spcBef>
                <a:spcPts val="0"/>
              </a:spcBef>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pic>
        <p:nvPicPr>
          <p:cNvPr id="7" name="グラフィックス 6">
            <a:extLst>
              <a:ext uri="{FF2B5EF4-FFF2-40B4-BE49-F238E27FC236}">
                <a16:creationId xmlns:a16="http://schemas.microsoft.com/office/drawing/2014/main" id="{A3283011-D9A3-431A-960E-598F20D5E8F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48000" y="0"/>
            <a:ext cx="9144000" cy="6858000"/>
          </a:xfrm>
          <a:prstGeom prst="rect">
            <a:avLst/>
          </a:prstGeom>
        </p:spPr>
      </p:pic>
    </p:spTree>
    <p:extLst>
      <p:ext uri="{BB962C8B-B14F-4D97-AF65-F5344CB8AC3E}">
        <p14:creationId xmlns:p14="http://schemas.microsoft.com/office/powerpoint/2010/main" val="310211461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itle Only: タイトルのみ">
    <p:spTree>
      <p:nvGrpSpPr>
        <p:cNvPr id="1" name=""/>
        <p:cNvGrpSpPr/>
        <p:nvPr/>
      </p:nvGrpSpPr>
      <p:grpSpPr>
        <a:xfrm>
          <a:off x="0" y="0"/>
          <a:ext cx="0" cy="0"/>
          <a:chOff x="0" y="0"/>
          <a:chExt cx="0" cy="0"/>
        </a:xfrm>
      </p:grpSpPr>
      <p:pic>
        <p:nvPicPr>
          <p:cNvPr id="8" name="グラフィックス 7">
            <a:extLst>
              <a:ext uri="{FF2B5EF4-FFF2-40B4-BE49-F238E27FC236}">
                <a16:creationId xmlns:a16="http://schemas.microsoft.com/office/drawing/2014/main" id="{C3C5E004-F5DB-42D1-BC1D-4A099580AF9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48000" y="0"/>
            <a:ext cx="9144000" cy="6858000"/>
          </a:xfrm>
          <a:prstGeom prst="rect">
            <a:avLst/>
          </a:prstGeom>
        </p:spPr>
      </p:pic>
      <p:sp>
        <p:nvSpPr>
          <p:cNvPr id="2" name="Title 1"/>
          <p:cNvSpPr>
            <a:spLocks noGrp="1"/>
          </p:cNvSpPr>
          <p:nvPr>
            <p:ph type="title"/>
          </p:nvPr>
        </p:nvSpPr>
        <p:spPr/>
        <p:txBody>
          <a:bodyPr/>
          <a:lstStyle/>
          <a:p>
            <a:r>
              <a:rPr lang="ja-JP" altLang="en-US"/>
              <a:t>マスター タイトルの書式設定</a:t>
            </a:r>
            <a:endParaRPr lang="en-US"/>
          </a:p>
        </p:txBody>
      </p:sp>
      <p:sp>
        <p:nvSpPr>
          <p:cNvPr id="5" name="Footer Placeholder 4"/>
          <p:cNvSpPr>
            <a:spLocks noGrp="1"/>
          </p:cNvSpPr>
          <p:nvPr>
            <p:ph type="ftr" sz="quarter" idx="11"/>
          </p:nvPr>
        </p:nvSpPr>
        <p:spPr/>
        <p:txBody>
          <a:bodyPr/>
          <a:lstStyle/>
          <a:p>
            <a:endParaRPr kumimoji="1" lang="ja-JP" altLang="en-US"/>
          </a:p>
        </p:txBody>
      </p:sp>
      <p:pic>
        <p:nvPicPr>
          <p:cNvPr id="6" name="グラフィックス 5">
            <a:extLst>
              <a:ext uri="{FF2B5EF4-FFF2-40B4-BE49-F238E27FC236}">
                <a16:creationId xmlns:a16="http://schemas.microsoft.com/office/drawing/2014/main" id="{A3E9513E-1C14-4D7B-9CC6-FD5F81C7192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48000" y="0"/>
            <a:ext cx="9144000" cy="6858000"/>
          </a:xfrm>
          <a:prstGeom prst="rect">
            <a:avLst/>
          </a:prstGeom>
        </p:spPr>
      </p:pic>
    </p:spTree>
    <p:extLst>
      <p:ext uri="{BB962C8B-B14F-4D97-AF65-F5344CB8AC3E}">
        <p14:creationId xmlns:p14="http://schemas.microsoft.com/office/powerpoint/2010/main" val="6668785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Title Only 2: タイトルのみ 2">
    <p:spTree>
      <p:nvGrpSpPr>
        <p:cNvPr id="1" name=""/>
        <p:cNvGrpSpPr/>
        <p:nvPr/>
      </p:nvGrpSpPr>
      <p:grpSpPr>
        <a:xfrm>
          <a:off x="0" y="0"/>
          <a:ext cx="0" cy="0"/>
          <a:chOff x="0" y="0"/>
          <a:chExt cx="0" cy="0"/>
        </a:xfrm>
      </p:grpSpPr>
      <p:pic>
        <p:nvPicPr>
          <p:cNvPr id="8" name="グラフィックス 7">
            <a:extLst>
              <a:ext uri="{FF2B5EF4-FFF2-40B4-BE49-F238E27FC236}">
                <a16:creationId xmlns:a16="http://schemas.microsoft.com/office/drawing/2014/main" id="{61414EAC-0879-4448-A19E-063D0179030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48000" y="0"/>
            <a:ext cx="9144000" cy="6858000"/>
          </a:xfrm>
          <a:prstGeom prst="rect">
            <a:avLst/>
          </a:prstGeom>
        </p:spPr>
      </p:pic>
      <p:sp>
        <p:nvSpPr>
          <p:cNvPr id="2" name="タイトル 1">
            <a:extLst>
              <a:ext uri="{FF2B5EF4-FFF2-40B4-BE49-F238E27FC236}">
                <a16:creationId xmlns:a16="http://schemas.microsoft.com/office/drawing/2014/main" id="{F855EBCD-A20C-4155-A4B0-6BFFFE2D615A}"/>
              </a:ext>
            </a:extLst>
          </p:cNvPr>
          <p:cNvSpPr>
            <a:spLocks noGrp="1"/>
          </p:cNvSpPr>
          <p:nvPr>
            <p:ph type="title"/>
          </p:nvPr>
        </p:nvSpPr>
        <p:spPr/>
        <p:txBody>
          <a:bodyPr/>
          <a:lstStyle/>
          <a:p>
            <a:r>
              <a:rPr kumimoji="1" lang="ja-JP" altLang="en-US"/>
              <a:t>マスター タイトルの書式設定</a:t>
            </a:r>
          </a:p>
        </p:txBody>
      </p:sp>
      <p:sp>
        <p:nvSpPr>
          <p:cNvPr id="3" name="フッター プレースホルダー 2">
            <a:extLst>
              <a:ext uri="{FF2B5EF4-FFF2-40B4-BE49-F238E27FC236}">
                <a16:creationId xmlns:a16="http://schemas.microsoft.com/office/drawing/2014/main" id="{E19770A5-0536-41F6-AECF-00E086C912EF}"/>
              </a:ext>
            </a:extLst>
          </p:cNvPr>
          <p:cNvSpPr>
            <a:spLocks noGrp="1"/>
          </p:cNvSpPr>
          <p:nvPr>
            <p:ph type="ftr" sz="quarter" idx="10"/>
          </p:nvPr>
        </p:nvSpPr>
        <p:spPr/>
        <p:txBody>
          <a:bodyPr/>
          <a:lstStyle/>
          <a:p>
            <a:endParaRPr kumimoji="1" lang="ja-JP" altLang="en-US"/>
          </a:p>
        </p:txBody>
      </p:sp>
      <p:pic>
        <p:nvPicPr>
          <p:cNvPr id="5" name="グラフィックス 4">
            <a:extLst>
              <a:ext uri="{FF2B5EF4-FFF2-40B4-BE49-F238E27FC236}">
                <a16:creationId xmlns:a16="http://schemas.microsoft.com/office/drawing/2014/main" id="{0C9D7F4C-0C95-4213-930D-E9707640A0A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48000" y="0"/>
            <a:ext cx="9144000" cy="6858000"/>
          </a:xfrm>
          <a:prstGeom prst="rect">
            <a:avLst/>
          </a:prstGeom>
        </p:spPr>
      </p:pic>
    </p:spTree>
    <p:extLst>
      <p:ext uri="{BB962C8B-B14F-4D97-AF65-F5344CB8AC3E}">
        <p14:creationId xmlns:p14="http://schemas.microsoft.com/office/powerpoint/2010/main" val="138562214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Section Header: セクション見出し">
    <p:spTree>
      <p:nvGrpSpPr>
        <p:cNvPr id="1" name=""/>
        <p:cNvGrpSpPr/>
        <p:nvPr/>
      </p:nvGrpSpPr>
      <p:grpSpPr>
        <a:xfrm>
          <a:off x="0" y="0"/>
          <a:ext cx="0" cy="0"/>
          <a:chOff x="0" y="0"/>
          <a:chExt cx="0" cy="0"/>
        </a:xfrm>
      </p:grpSpPr>
      <p:pic>
        <p:nvPicPr>
          <p:cNvPr id="4" name="グラフィックス 3">
            <a:extLst>
              <a:ext uri="{FF2B5EF4-FFF2-40B4-BE49-F238E27FC236}">
                <a16:creationId xmlns:a16="http://schemas.microsoft.com/office/drawing/2014/main" id="{0587E948-1F8C-4803-8E54-90527BA5CB2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48000" y="0"/>
            <a:ext cx="9144000" cy="6858000"/>
          </a:xfrm>
          <a:prstGeom prst="rect">
            <a:avLst/>
          </a:prstGeom>
        </p:spPr>
      </p:pic>
      <p:sp>
        <p:nvSpPr>
          <p:cNvPr id="6" name="Slide Number Placeholder 5"/>
          <p:cNvSpPr>
            <a:spLocks noGrp="1"/>
          </p:cNvSpPr>
          <p:nvPr>
            <p:ph type="sldNum" sz="quarter" idx="12"/>
          </p:nvPr>
        </p:nvSpPr>
        <p:spPr>
          <a:xfrm>
            <a:off x="336000" y="6408001"/>
            <a:ext cx="2743200" cy="365125"/>
          </a:xfrm>
          <a:prstGeom prst="rect">
            <a:avLst/>
          </a:prstGeom>
        </p:spPr>
        <p:txBody>
          <a:bodyPr/>
          <a:lstStyle/>
          <a:p>
            <a:fld id="{BADBA7C7-A787-426C-9309-6179A5C4028C}" type="slidenum">
              <a:rPr kumimoji="1" lang="ja-JP" altLang="en-US" smtClean="0"/>
              <a:t>‹Nr.›</a:t>
            </a:fld>
            <a:endParaRPr kumimoji="1" lang="ja-JP" altLang="en-US"/>
          </a:p>
        </p:txBody>
      </p:sp>
      <p:sp>
        <p:nvSpPr>
          <p:cNvPr id="7" name="Title 1">
            <a:extLst>
              <a:ext uri="{FF2B5EF4-FFF2-40B4-BE49-F238E27FC236}">
                <a16:creationId xmlns:a16="http://schemas.microsoft.com/office/drawing/2014/main" id="{A3D16681-E50F-4137-8EDD-C168DFE95EFA}"/>
              </a:ext>
            </a:extLst>
          </p:cNvPr>
          <p:cNvSpPr>
            <a:spLocks noGrp="1"/>
          </p:cNvSpPr>
          <p:nvPr>
            <p:ph type="ctrTitle"/>
          </p:nvPr>
        </p:nvSpPr>
        <p:spPr>
          <a:xfrm>
            <a:off x="336000" y="828000"/>
            <a:ext cx="8640000" cy="2700000"/>
          </a:xfrm>
        </p:spPr>
        <p:txBody>
          <a:bodyPr anchor="b">
            <a:normAutofit/>
          </a:bodyPr>
          <a:lstStyle>
            <a:lvl1pPr algn="l">
              <a:lnSpc>
                <a:spcPct val="120000"/>
              </a:lnSpc>
              <a:defRPr sz="3600"/>
            </a:lvl1pPr>
          </a:lstStyle>
          <a:p>
            <a:r>
              <a:rPr lang="ja-JP" altLang="en-US"/>
              <a:t>マスター タイトルの書式設定</a:t>
            </a:r>
            <a:endParaRPr lang="en-US"/>
          </a:p>
        </p:txBody>
      </p:sp>
      <p:sp>
        <p:nvSpPr>
          <p:cNvPr id="8" name="Subtitle 2">
            <a:extLst>
              <a:ext uri="{FF2B5EF4-FFF2-40B4-BE49-F238E27FC236}">
                <a16:creationId xmlns:a16="http://schemas.microsoft.com/office/drawing/2014/main" id="{D7349407-EEB9-4519-BB8A-FA5F35804C49}"/>
              </a:ext>
            </a:extLst>
          </p:cNvPr>
          <p:cNvSpPr>
            <a:spLocks noGrp="1"/>
          </p:cNvSpPr>
          <p:nvPr>
            <p:ph type="subTitle" idx="1"/>
          </p:nvPr>
        </p:nvSpPr>
        <p:spPr>
          <a:xfrm>
            <a:off x="335999" y="3960000"/>
            <a:ext cx="8639999" cy="2160000"/>
          </a:xfrm>
        </p:spPr>
        <p:txBody>
          <a:bodyPr>
            <a:normAutofit/>
          </a:bodyPr>
          <a:lstStyle>
            <a:lvl1pPr marL="0" indent="0" algn="l">
              <a:lnSpc>
                <a:spcPct val="120000"/>
              </a:lnSpc>
              <a:spcBef>
                <a:spcPts val="0"/>
              </a:spcBef>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a:p>
        </p:txBody>
      </p:sp>
    </p:spTree>
    <p:extLst>
      <p:ext uri="{BB962C8B-B14F-4D97-AF65-F5344CB8AC3E}">
        <p14:creationId xmlns:p14="http://schemas.microsoft.com/office/powerpoint/2010/main" val="299177452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Title and Content 2: タイトルとコンテンツ 2">
    <p:spTree>
      <p:nvGrpSpPr>
        <p:cNvPr id="1" name=""/>
        <p:cNvGrpSpPr/>
        <p:nvPr/>
      </p:nvGrpSpPr>
      <p:grpSpPr>
        <a:xfrm>
          <a:off x="0" y="0"/>
          <a:ext cx="0" cy="0"/>
          <a:chOff x="0" y="0"/>
          <a:chExt cx="0" cy="0"/>
        </a:xfrm>
      </p:grpSpPr>
      <p:pic>
        <p:nvPicPr>
          <p:cNvPr id="8" name="グラフィックス 7">
            <a:extLst>
              <a:ext uri="{FF2B5EF4-FFF2-40B4-BE49-F238E27FC236}">
                <a16:creationId xmlns:a16="http://schemas.microsoft.com/office/drawing/2014/main" id="{2370F447-85F5-4688-A812-B91C9A39EBB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48000" y="0"/>
            <a:ext cx="9144000" cy="6858000"/>
          </a:xfrm>
          <a:prstGeom prst="rect">
            <a:avLst/>
          </a:prstGeom>
        </p:spPr>
      </p:pic>
      <p:sp>
        <p:nvSpPr>
          <p:cNvPr id="2" name="タイトル 1">
            <a:extLst>
              <a:ext uri="{FF2B5EF4-FFF2-40B4-BE49-F238E27FC236}">
                <a16:creationId xmlns:a16="http://schemas.microsoft.com/office/drawing/2014/main" id="{F855EBCD-A20C-4155-A4B0-6BFFFE2D615A}"/>
              </a:ext>
            </a:extLst>
          </p:cNvPr>
          <p:cNvSpPr>
            <a:spLocks noGrp="1"/>
          </p:cNvSpPr>
          <p:nvPr>
            <p:ph type="title"/>
          </p:nvPr>
        </p:nvSpPr>
        <p:spPr/>
        <p:txBody>
          <a:bodyPr/>
          <a:lstStyle/>
          <a:p>
            <a:r>
              <a:rPr kumimoji="1" lang="ja-JP" altLang="en-US"/>
              <a:t>マスター タイトルの書式設定</a:t>
            </a:r>
          </a:p>
        </p:txBody>
      </p:sp>
      <p:sp>
        <p:nvSpPr>
          <p:cNvPr id="3" name="フッター プレースホルダー 2">
            <a:extLst>
              <a:ext uri="{FF2B5EF4-FFF2-40B4-BE49-F238E27FC236}">
                <a16:creationId xmlns:a16="http://schemas.microsoft.com/office/drawing/2014/main" id="{E19770A5-0536-41F6-AECF-00E086C912EF}"/>
              </a:ext>
            </a:extLst>
          </p:cNvPr>
          <p:cNvSpPr>
            <a:spLocks noGrp="1"/>
          </p:cNvSpPr>
          <p:nvPr>
            <p:ph type="ftr" sz="quarter" idx="10"/>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F9855425-78CB-4AC1-A1B6-C1EEF5E76B79}"/>
              </a:ext>
            </a:extLst>
          </p:cNvPr>
          <p:cNvSpPr>
            <a:spLocks noGrp="1"/>
          </p:cNvSpPr>
          <p:nvPr>
            <p:ph type="sldNum" sz="quarter" idx="11"/>
          </p:nvPr>
        </p:nvSpPr>
        <p:spPr>
          <a:xfrm>
            <a:off x="336000" y="6408001"/>
            <a:ext cx="2743200" cy="365125"/>
          </a:xfrm>
          <a:prstGeom prst="rect">
            <a:avLst/>
          </a:prstGeom>
        </p:spPr>
        <p:txBody>
          <a:bodyPr/>
          <a:lstStyle/>
          <a:p>
            <a:fld id="{BADBA7C7-A787-426C-9309-6179A5C4028C}" type="slidenum">
              <a:rPr kumimoji="1" lang="ja-JP" altLang="en-US" smtClean="0"/>
              <a:pPr/>
              <a:t>‹Nr.›</a:t>
            </a:fld>
            <a:endParaRPr kumimoji="1" lang="ja-JP" altLang="en-US"/>
          </a:p>
        </p:txBody>
      </p:sp>
      <p:sp>
        <p:nvSpPr>
          <p:cNvPr id="6" name="Content Placeholder 2">
            <a:extLst>
              <a:ext uri="{FF2B5EF4-FFF2-40B4-BE49-F238E27FC236}">
                <a16:creationId xmlns:a16="http://schemas.microsoft.com/office/drawing/2014/main" id="{F4A226A5-0E97-40AA-976B-6906B54B6B5B}"/>
              </a:ext>
            </a:extLst>
          </p:cNvPr>
          <p:cNvSpPr>
            <a:spLocks noGrp="1"/>
          </p:cNvSpPr>
          <p:nvPr>
            <p:ph idx="1"/>
          </p:nvPr>
        </p:nvSpPr>
        <p:spPr>
          <a:xfrm>
            <a:off x="336000" y="1449389"/>
            <a:ext cx="11521565" cy="491913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Tree>
    <p:extLst>
      <p:ext uri="{BB962C8B-B14F-4D97-AF65-F5344CB8AC3E}">
        <p14:creationId xmlns:p14="http://schemas.microsoft.com/office/powerpoint/2010/main" val="48503023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Title Only: タイトルのみ">
    <p:spTree>
      <p:nvGrpSpPr>
        <p:cNvPr id="1" name=""/>
        <p:cNvGrpSpPr/>
        <p:nvPr/>
      </p:nvGrpSpPr>
      <p:grpSpPr>
        <a:xfrm>
          <a:off x="0" y="0"/>
          <a:ext cx="0" cy="0"/>
          <a:chOff x="0" y="0"/>
          <a:chExt cx="0" cy="0"/>
        </a:xfrm>
      </p:grpSpPr>
      <p:pic>
        <p:nvPicPr>
          <p:cNvPr id="8" name="グラフィックス 7">
            <a:extLst>
              <a:ext uri="{FF2B5EF4-FFF2-40B4-BE49-F238E27FC236}">
                <a16:creationId xmlns:a16="http://schemas.microsoft.com/office/drawing/2014/main" id="{C3C5E004-F5DB-42D1-BC1D-4A099580AF9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48000" y="0"/>
            <a:ext cx="9144000" cy="6858000"/>
          </a:xfrm>
          <a:prstGeom prst="rect">
            <a:avLst/>
          </a:prstGeom>
        </p:spPr>
      </p:pic>
      <p:sp>
        <p:nvSpPr>
          <p:cNvPr id="2" name="Title 1"/>
          <p:cNvSpPr>
            <a:spLocks noGrp="1"/>
          </p:cNvSpPr>
          <p:nvPr>
            <p:ph type="title"/>
          </p:nvPr>
        </p:nvSpPr>
        <p:spPr/>
        <p:txBody>
          <a:bodyPr/>
          <a:lstStyle/>
          <a:p>
            <a:r>
              <a:rPr lang="ja-JP" altLang="en-US"/>
              <a:t>マスター タイトルの書式設定</a:t>
            </a:r>
            <a:endParaRPr 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a:xfrm>
            <a:off x="336000" y="6408001"/>
            <a:ext cx="2743200" cy="365125"/>
          </a:xfrm>
          <a:prstGeom prst="rect">
            <a:avLst/>
          </a:prstGeom>
        </p:spPr>
        <p:txBody>
          <a:bodyPr/>
          <a:lstStyle/>
          <a:p>
            <a:fld id="{BADBA7C7-A787-426C-9309-6179A5C4028C}" type="slidenum">
              <a:rPr kumimoji="1" lang="ja-JP" altLang="en-US" smtClean="0"/>
              <a:t>‹Nr.›</a:t>
            </a:fld>
            <a:endParaRPr kumimoji="1" lang="ja-JP" altLang="en-US"/>
          </a:p>
        </p:txBody>
      </p:sp>
    </p:spTree>
    <p:extLst>
      <p:ext uri="{BB962C8B-B14F-4D97-AF65-F5344CB8AC3E}">
        <p14:creationId xmlns:p14="http://schemas.microsoft.com/office/powerpoint/2010/main" val="62280077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Title Only 2: タイトルのみ 2">
    <p:spTree>
      <p:nvGrpSpPr>
        <p:cNvPr id="1" name=""/>
        <p:cNvGrpSpPr/>
        <p:nvPr/>
      </p:nvGrpSpPr>
      <p:grpSpPr>
        <a:xfrm>
          <a:off x="0" y="0"/>
          <a:ext cx="0" cy="0"/>
          <a:chOff x="0" y="0"/>
          <a:chExt cx="0" cy="0"/>
        </a:xfrm>
      </p:grpSpPr>
      <p:pic>
        <p:nvPicPr>
          <p:cNvPr id="8" name="グラフィックス 7">
            <a:extLst>
              <a:ext uri="{FF2B5EF4-FFF2-40B4-BE49-F238E27FC236}">
                <a16:creationId xmlns:a16="http://schemas.microsoft.com/office/drawing/2014/main" id="{61414EAC-0879-4448-A19E-063D0179030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48000" y="0"/>
            <a:ext cx="9144000" cy="6858000"/>
          </a:xfrm>
          <a:prstGeom prst="rect">
            <a:avLst/>
          </a:prstGeom>
        </p:spPr>
      </p:pic>
      <p:sp>
        <p:nvSpPr>
          <p:cNvPr id="2" name="タイトル 1">
            <a:extLst>
              <a:ext uri="{FF2B5EF4-FFF2-40B4-BE49-F238E27FC236}">
                <a16:creationId xmlns:a16="http://schemas.microsoft.com/office/drawing/2014/main" id="{F855EBCD-A20C-4155-A4B0-6BFFFE2D615A}"/>
              </a:ext>
            </a:extLst>
          </p:cNvPr>
          <p:cNvSpPr>
            <a:spLocks noGrp="1"/>
          </p:cNvSpPr>
          <p:nvPr>
            <p:ph type="title"/>
          </p:nvPr>
        </p:nvSpPr>
        <p:spPr/>
        <p:txBody>
          <a:bodyPr/>
          <a:lstStyle/>
          <a:p>
            <a:r>
              <a:rPr kumimoji="1" lang="ja-JP" altLang="en-US"/>
              <a:t>マスター タイトルの書式設定</a:t>
            </a:r>
          </a:p>
        </p:txBody>
      </p:sp>
      <p:sp>
        <p:nvSpPr>
          <p:cNvPr id="3" name="フッター プレースホルダー 2">
            <a:extLst>
              <a:ext uri="{FF2B5EF4-FFF2-40B4-BE49-F238E27FC236}">
                <a16:creationId xmlns:a16="http://schemas.microsoft.com/office/drawing/2014/main" id="{E19770A5-0536-41F6-AECF-00E086C912EF}"/>
              </a:ext>
            </a:extLst>
          </p:cNvPr>
          <p:cNvSpPr>
            <a:spLocks noGrp="1"/>
          </p:cNvSpPr>
          <p:nvPr>
            <p:ph type="ftr" sz="quarter" idx="10"/>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F9855425-78CB-4AC1-A1B6-C1EEF5E76B79}"/>
              </a:ext>
            </a:extLst>
          </p:cNvPr>
          <p:cNvSpPr>
            <a:spLocks noGrp="1"/>
          </p:cNvSpPr>
          <p:nvPr>
            <p:ph type="sldNum" sz="quarter" idx="11"/>
          </p:nvPr>
        </p:nvSpPr>
        <p:spPr>
          <a:xfrm>
            <a:off x="336000" y="6408001"/>
            <a:ext cx="2743200" cy="365125"/>
          </a:xfrm>
          <a:prstGeom prst="rect">
            <a:avLst/>
          </a:prstGeom>
        </p:spPr>
        <p:txBody>
          <a:bodyPr/>
          <a:lstStyle/>
          <a:p>
            <a:fld id="{BADBA7C7-A787-426C-9309-6179A5C4028C}" type="slidenum">
              <a:rPr kumimoji="1" lang="ja-JP" altLang="en-US" smtClean="0"/>
              <a:pPr/>
              <a:t>‹Nr.›</a:t>
            </a:fld>
            <a:endParaRPr kumimoji="1" lang="ja-JP" altLang="en-US"/>
          </a:p>
        </p:txBody>
      </p:sp>
    </p:spTree>
    <p:extLst>
      <p:ext uri="{BB962C8B-B14F-4D97-AF65-F5344CB8AC3E}">
        <p14:creationId xmlns:p14="http://schemas.microsoft.com/office/powerpoint/2010/main" val="40105772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4" descr="A picture containing text, clipart, vector graphics&#10;&#10;Description automatically generated">
            <a:extLst>
              <a:ext uri="{FF2B5EF4-FFF2-40B4-BE49-F238E27FC236}">
                <a16:creationId xmlns:a16="http://schemas.microsoft.com/office/drawing/2014/main" id="{5EE13C51-5D32-AD99-8633-761A3FFD2D4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594812" y="5468815"/>
            <a:ext cx="981275" cy="1224000"/>
          </a:xfrm>
          <a:prstGeom prst="rect">
            <a:avLst/>
          </a:prstGeom>
        </p:spPr>
      </p:pic>
      <p:sp>
        <p:nvSpPr>
          <p:cNvPr id="8" name="Freeform: Shape 7">
            <a:extLst>
              <a:ext uri="{FF2B5EF4-FFF2-40B4-BE49-F238E27FC236}">
                <a16:creationId xmlns:a16="http://schemas.microsoft.com/office/drawing/2014/main" id="{93895B96-7F06-98BB-4779-EF6F4C533562}"/>
              </a:ext>
            </a:extLst>
          </p:cNvPr>
          <p:cNvSpPr/>
          <p:nvPr userDrawn="1"/>
        </p:nvSpPr>
        <p:spPr>
          <a:xfrm>
            <a:off x="6445720" y="0"/>
            <a:ext cx="5127463" cy="6858000"/>
          </a:xfrm>
          <a:custGeom>
            <a:avLst/>
            <a:gdLst>
              <a:gd name="connsiteX0" fmla="*/ 4131278 w 5127463"/>
              <a:gd name="connsiteY0" fmla="*/ 0 h 6858000"/>
              <a:gd name="connsiteX1" fmla="*/ 5074507 w 5127463"/>
              <a:gd name="connsiteY1" fmla="*/ 0 h 6858000"/>
              <a:gd name="connsiteX2" fmla="*/ 5089719 w 5127463"/>
              <a:gd name="connsiteY2" fmla="*/ 119714 h 6858000"/>
              <a:gd name="connsiteX3" fmla="*/ 5127463 w 5127463"/>
              <a:gd name="connsiteY3" fmla="*/ 867180 h 6858000"/>
              <a:gd name="connsiteX4" fmla="*/ 2190915 w 5127463"/>
              <a:gd name="connsiteY4" fmla="*/ 6725416 h 6858000"/>
              <a:gd name="connsiteX5" fmla="*/ 2004469 w 5127463"/>
              <a:gd name="connsiteY5" fmla="*/ 6858000 h 6858000"/>
              <a:gd name="connsiteX6" fmla="*/ 0 w 5127463"/>
              <a:gd name="connsiteY6" fmla="*/ 6858000 h 6858000"/>
              <a:gd name="connsiteX7" fmla="*/ 8704 w 5127463"/>
              <a:gd name="connsiteY7" fmla="*/ 6855055 h 6858000"/>
              <a:gd name="connsiteX8" fmla="*/ 4191561 w 5127463"/>
              <a:gd name="connsiteY8" fmla="*/ 867180 h 6858000"/>
              <a:gd name="connsiteX9" fmla="*/ 4158649 w 5127463"/>
              <a:gd name="connsiteY9" fmla="*/ 2154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27463" h="6858000">
                <a:moveTo>
                  <a:pt x="4131278" y="0"/>
                </a:moveTo>
                <a:lnTo>
                  <a:pt x="5074507" y="0"/>
                </a:lnTo>
                <a:lnTo>
                  <a:pt x="5089719" y="119714"/>
                </a:lnTo>
                <a:cubicBezTo>
                  <a:pt x="5114677" y="365475"/>
                  <a:pt x="5127463" y="614835"/>
                  <a:pt x="5127463" y="867180"/>
                </a:cubicBezTo>
                <a:cubicBezTo>
                  <a:pt x="5127463" y="3264462"/>
                  <a:pt x="3973580" y="5392241"/>
                  <a:pt x="2190915" y="6725416"/>
                </a:cubicBezTo>
                <a:lnTo>
                  <a:pt x="2004469" y="6858000"/>
                </a:lnTo>
                <a:lnTo>
                  <a:pt x="0" y="6858000"/>
                </a:lnTo>
                <a:lnTo>
                  <a:pt x="8704" y="6855055"/>
                </a:lnTo>
                <a:cubicBezTo>
                  <a:pt x="2449590" y="5961327"/>
                  <a:pt x="4191561" y="3617683"/>
                  <a:pt x="4191561" y="867180"/>
                </a:cubicBezTo>
                <a:cubicBezTo>
                  <a:pt x="4191561" y="647140"/>
                  <a:pt x="4180412" y="429703"/>
                  <a:pt x="4158649" y="21540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noProof="0"/>
          </a:p>
        </p:txBody>
      </p:sp>
      <p:sp>
        <p:nvSpPr>
          <p:cNvPr id="2" name="Title 1">
            <a:extLst>
              <a:ext uri="{FF2B5EF4-FFF2-40B4-BE49-F238E27FC236}">
                <a16:creationId xmlns:a16="http://schemas.microsoft.com/office/drawing/2014/main" id="{9632F786-D46F-9F1F-EDAF-D554E6C2BA90}"/>
              </a:ext>
            </a:extLst>
          </p:cNvPr>
          <p:cNvSpPr>
            <a:spLocks noGrp="1"/>
          </p:cNvSpPr>
          <p:nvPr>
            <p:ph type="ctrTitle"/>
          </p:nvPr>
        </p:nvSpPr>
        <p:spPr>
          <a:xfrm>
            <a:off x="838200" y="2423885"/>
            <a:ext cx="9144000" cy="1086077"/>
          </a:xfrm>
        </p:spPr>
        <p:txBody>
          <a:bodyPr anchor="b">
            <a:normAutofit/>
          </a:bodyPr>
          <a:lstStyle>
            <a:lvl1pPr algn="l">
              <a:defRPr sz="3600"/>
            </a:lvl1pPr>
          </a:lstStyle>
          <a:p>
            <a:r>
              <a:rPr lang="en-GB" noProof="0"/>
              <a:t>Click to edit Master title style</a:t>
            </a:r>
          </a:p>
        </p:txBody>
      </p:sp>
      <p:sp>
        <p:nvSpPr>
          <p:cNvPr id="3" name="Subtitle 2">
            <a:extLst>
              <a:ext uri="{FF2B5EF4-FFF2-40B4-BE49-F238E27FC236}">
                <a16:creationId xmlns:a16="http://schemas.microsoft.com/office/drawing/2014/main" id="{FBA2FCDD-33E9-1DE7-EF7A-5A3BC36DE992}"/>
              </a:ext>
            </a:extLst>
          </p:cNvPr>
          <p:cNvSpPr>
            <a:spLocks noGrp="1"/>
          </p:cNvSpPr>
          <p:nvPr>
            <p:ph type="subTitle" idx="1"/>
          </p:nvPr>
        </p:nvSpPr>
        <p:spPr>
          <a:xfrm>
            <a:off x="838200" y="3602038"/>
            <a:ext cx="9144000" cy="1545634"/>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a:t>Click to edit Master subtitle style</a:t>
            </a:r>
          </a:p>
        </p:txBody>
      </p:sp>
      <p:sp>
        <p:nvSpPr>
          <p:cNvPr id="13" name="Text Placeholder 12">
            <a:extLst>
              <a:ext uri="{FF2B5EF4-FFF2-40B4-BE49-F238E27FC236}">
                <a16:creationId xmlns:a16="http://schemas.microsoft.com/office/drawing/2014/main" id="{EF838FE0-CC96-4380-5E76-852D1C1784FF}"/>
              </a:ext>
            </a:extLst>
          </p:cNvPr>
          <p:cNvSpPr>
            <a:spLocks noGrp="1"/>
          </p:cNvSpPr>
          <p:nvPr>
            <p:ph type="body" sz="quarter" idx="10" hasCustomPrompt="1"/>
          </p:nvPr>
        </p:nvSpPr>
        <p:spPr>
          <a:xfrm>
            <a:off x="838200" y="5671772"/>
            <a:ext cx="9144000" cy="331064"/>
          </a:xfrm>
        </p:spPr>
        <p:txBody>
          <a:bodyPr>
            <a:normAutofit/>
          </a:bodyPr>
          <a:lstStyle>
            <a:lvl1pPr marL="0" indent="0">
              <a:buNone/>
              <a:defRPr sz="1600"/>
            </a:lvl1pPr>
          </a:lstStyle>
          <a:p>
            <a:pPr lvl="0"/>
            <a:r>
              <a:rPr lang="en-GB" noProof="0"/>
              <a:t>Click to edit Presenter</a:t>
            </a:r>
          </a:p>
        </p:txBody>
      </p:sp>
      <p:sp>
        <p:nvSpPr>
          <p:cNvPr id="14" name="Text Placeholder 12">
            <a:extLst>
              <a:ext uri="{FF2B5EF4-FFF2-40B4-BE49-F238E27FC236}">
                <a16:creationId xmlns:a16="http://schemas.microsoft.com/office/drawing/2014/main" id="{122D893D-A71E-C1B5-9B14-A56F0F4F2110}"/>
              </a:ext>
            </a:extLst>
          </p:cNvPr>
          <p:cNvSpPr>
            <a:spLocks noGrp="1"/>
          </p:cNvSpPr>
          <p:nvPr>
            <p:ph type="body" sz="quarter" idx="11" hasCustomPrompt="1"/>
          </p:nvPr>
        </p:nvSpPr>
        <p:spPr>
          <a:xfrm>
            <a:off x="838200" y="6099354"/>
            <a:ext cx="9144000" cy="331064"/>
          </a:xfrm>
        </p:spPr>
        <p:txBody>
          <a:bodyPr>
            <a:normAutofit/>
          </a:bodyPr>
          <a:lstStyle>
            <a:lvl1pPr marL="0" indent="0">
              <a:buNone/>
              <a:defRPr sz="1600"/>
            </a:lvl1pPr>
          </a:lstStyle>
          <a:p>
            <a:pPr lvl="0"/>
            <a:r>
              <a:rPr lang="en-GB" noProof="0"/>
              <a:t>Click to edit Date YYYY-MM-DD</a:t>
            </a:r>
          </a:p>
        </p:txBody>
      </p:sp>
      <p:sp>
        <p:nvSpPr>
          <p:cNvPr id="15" name="Text Placeholder 12">
            <a:extLst>
              <a:ext uri="{FF2B5EF4-FFF2-40B4-BE49-F238E27FC236}">
                <a16:creationId xmlns:a16="http://schemas.microsoft.com/office/drawing/2014/main" id="{0CE9B94A-7910-8862-AD48-5AF97F0AAFAD}"/>
              </a:ext>
            </a:extLst>
          </p:cNvPr>
          <p:cNvSpPr>
            <a:spLocks noGrp="1"/>
          </p:cNvSpPr>
          <p:nvPr>
            <p:ph type="body" sz="quarter" idx="12" hasCustomPrompt="1"/>
          </p:nvPr>
        </p:nvSpPr>
        <p:spPr>
          <a:xfrm>
            <a:off x="838200" y="5244190"/>
            <a:ext cx="9144000" cy="331064"/>
          </a:xfrm>
        </p:spPr>
        <p:txBody>
          <a:bodyPr>
            <a:normAutofit/>
          </a:bodyPr>
          <a:lstStyle>
            <a:lvl1pPr marL="0" indent="0">
              <a:buNone/>
              <a:defRPr sz="1600"/>
            </a:lvl1pPr>
          </a:lstStyle>
          <a:p>
            <a:pPr lvl="0"/>
            <a:r>
              <a:rPr lang="en-GB" noProof="0"/>
              <a:t>Click to edit detail</a:t>
            </a:r>
          </a:p>
        </p:txBody>
      </p:sp>
    </p:spTree>
    <p:extLst>
      <p:ext uri="{BB962C8B-B14F-4D97-AF65-F5344CB8AC3E}">
        <p14:creationId xmlns:p14="http://schemas.microsoft.com/office/powerpoint/2010/main" val="123853413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07E34570-926C-A1A7-905C-653A0051E9C1}"/>
              </a:ext>
            </a:extLst>
          </p:cNvPr>
          <p:cNvSpPr/>
          <p:nvPr userDrawn="1"/>
        </p:nvSpPr>
        <p:spPr>
          <a:xfrm>
            <a:off x="6445720" y="0"/>
            <a:ext cx="5127463" cy="6858000"/>
          </a:xfrm>
          <a:custGeom>
            <a:avLst/>
            <a:gdLst>
              <a:gd name="connsiteX0" fmla="*/ 4131278 w 5127463"/>
              <a:gd name="connsiteY0" fmla="*/ 0 h 6858000"/>
              <a:gd name="connsiteX1" fmla="*/ 5074507 w 5127463"/>
              <a:gd name="connsiteY1" fmla="*/ 0 h 6858000"/>
              <a:gd name="connsiteX2" fmla="*/ 5089719 w 5127463"/>
              <a:gd name="connsiteY2" fmla="*/ 119714 h 6858000"/>
              <a:gd name="connsiteX3" fmla="*/ 5127463 w 5127463"/>
              <a:gd name="connsiteY3" fmla="*/ 867180 h 6858000"/>
              <a:gd name="connsiteX4" fmla="*/ 2190915 w 5127463"/>
              <a:gd name="connsiteY4" fmla="*/ 6725416 h 6858000"/>
              <a:gd name="connsiteX5" fmla="*/ 2004469 w 5127463"/>
              <a:gd name="connsiteY5" fmla="*/ 6858000 h 6858000"/>
              <a:gd name="connsiteX6" fmla="*/ 0 w 5127463"/>
              <a:gd name="connsiteY6" fmla="*/ 6858000 h 6858000"/>
              <a:gd name="connsiteX7" fmla="*/ 8704 w 5127463"/>
              <a:gd name="connsiteY7" fmla="*/ 6855055 h 6858000"/>
              <a:gd name="connsiteX8" fmla="*/ 4191561 w 5127463"/>
              <a:gd name="connsiteY8" fmla="*/ 867180 h 6858000"/>
              <a:gd name="connsiteX9" fmla="*/ 4158649 w 5127463"/>
              <a:gd name="connsiteY9" fmla="*/ 2154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27463" h="6858000">
                <a:moveTo>
                  <a:pt x="4131278" y="0"/>
                </a:moveTo>
                <a:lnTo>
                  <a:pt x="5074507" y="0"/>
                </a:lnTo>
                <a:lnTo>
                  <a:pt x="5089719" y="119714"/>
                </a:lnTo>
                <a:cubicBezTo>
                  <a:pt x="5114677" y="365475"/>
                  <a:pt x="5127463" y="614835"/>
                  <a:pt x="5127463" y="867180"/>
                </a:cubicBezTo>
                <a:cubicBezTo>
                  <a:pt x="5127463" y="3264462"/>
                  <a:pt x="3973580" y="5392241"/>
                  <a:pt x="2190915" y="6725416"/>
                </a:cubicBezTo>
                <a:lnTo>
                  <a:pt x="2004469" y="6858000"/>
                </a:lnTo>
                <a:lnTo>
                  <a:pt x="0" y="6858000"/>
                </a:lnTo>
                <a:lnTo>
                  <a:pt x="8704" y="6855055"/>
                </a:lnTo>
                <a:cubicBezTo>
                  <a:pt x="2449590" y="5961327"/>
                  <a:pt x="4191561" y="3617683"/>
                  <a:pt x="4191561" y="867180"/>
                </a:cubicBezTo>
                <a:cubicBezTo>
                  <a:pt x="4191561" y="647140"/>
                  <a:pt x="4180412" y="429703"/>
                  <a:pt x="4158649" y="21540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noProof="0"/>
          </a:p>
        </p:txBody>
      </p:sp>
      <p:sp>
        <p:nvSpPr>
          <p:cNvPr id="5" name="Footer Placeholder 4">
            <a:extLst>
              <a:ext uri="{FF2B5EF4-FFF2-40B4-BE49-F238E27FC236}">
                <a16:creationId xmlns:a16="http://schemas.microsoft.com/office/drawing/2014/main" id="{E6DA463B-14EA-2AE0-E1E5-48C12E17522C}"/>
              </a:ext>
            </a:extLst>
          </p:cNvPr>
          <p:cNvSpPr>
            <a:spLocks noGrp="1"/>
          </p:cNvSpPr>
          <p:nvPr>
            <p:ph type="ftr" sz="quarter" idx="11"/>
          </p:nvPr>
        </p:nvSpPr>
        <p:spPr/>
        <p:txBody>
          <a:bodyPr/>
          <a:lstStyle/>
          <a:p>
            <a:endParaRPr lang="en-GB" noProof="0"/>
          </a:p>
        </p:txBody>
      </p:sp>
      <p:sp>
        <p:nvSpPr>
          <p:cNvPr id="6" name="Slide Number Placeholder 5">
            <a:extLst>
              <a:ext uri="{FF2B5EF4-FFF2-40B4-BE49-F238E27FC236}">
                <a16:creationId xmlns:a16="http://schemas.microsoft.com/office/drawing/2014/main" id="{F65B218B-3620-23D3-739A-C6FAA29DB77B}"/>
              </a:ext>
            </a:extLst>
          </p:cNvPr>
          <p:cNvSpPr>
            <a:spLocks noGrp="1"/>
          </p:cNvSpPr>
          <p:nvPr>
            <p:ph type="sldNum" sz="quarter" idx="12"/>
          </p:nvPr>
        </p:nvSpPr>
        <p:spPr/>
        <p:txBody>
          <a:bodyPr/>
          <a:lstStyle/>
          <a:p>
            <a:fld id="{4636EF31-B47E-4ACA-84F6-F19E7A65CCC2}" type="slidenum">
              <a:rPr lang="en-GB" noProof="0" smtClean="0"/>
              <a:t>‹Nr.›</a:t>
            </a:fld>
            <a:endParaRPr lang="en-GB" noProof="0"/>
          </a:p>
        </p:txBody>
      </p:sp>
      <p:sp>
        <p:nvSpPr>
          <p:cNvPr id="9" name="Title 1">
            <a:extLst>
              <a:ext uri="{FF2B5EF4-FFF2-40B4-BE49-F238E27FC236}">
                <a16:creationId xmlns:a16="http://schemas.microsoft.com/office/drawing/2014/main" id="{A239AE2F-3C45-6222-6D44-6309CBC993F4}"/>
              </a:ext>
            </a:extLst>
          </p:cNvPr>
          <p:cNvSpPr>
            <a:spLocks noGrp="1"/>
          </p:cNvSpPr>
          <p:nvPr>
            <p:ph type="ctrTitle"/>
          </p:nvPr>
        </p:nvSpPr>
        <p:spPr>
          <a:xfrm>
            <a:off x="838200" y="2423885"/>
            <a:ext cx="9144000" cy="1086077"/>
          </a:xfrm>
        </p:spPr>
        <p:txBody>
          <a:bodyPr anchor="b">
            <a:normAutofit/>
          </a:bodyPr>
          <a:lstStyle>
            <a:lvl1pPr algn="l">
              <a:defRPr sz="3600"/>
            </a:lvl1pPr>
          </a:lstStyle>
          <a:p>
            <a:r>
              <a:rPr lang="en-GB" noProof="0"/>
              <a:t>Click to edit Master title style</a:t>
            </a:r>
          </a:p>
        </p:txBody>
      </p:sp>
      <p:sp>
        <p:nvSpPr>
          <p:cNvPr id="10" name="Subtitle 2">
            <a:extLst>
              <a:ext uri="{FF2B5EF4-FFF2-40B4-BE49-F238E27FC236}">
                <a16:creationId xmlns:a16="http://schemas.microsoft.com/office/drawing/2014/main" id="{0239DD6B-6503-674E-EF52-0ABF1E6F0F9B}"/>
              </a:ext>
            </a:extLst>
          </p:cNvPr>
          <p:cNvSpPr>
            <a:spLocks noGrp="1"/>
          </p:cNvSpPr>
          <p:nvPr>
            <p:ph type="subTitle" idx="1"/>
          </p:nvPr>
        </p:nvSpPr>
        <p:spPr>
          <a:xfrm>
            <a:off x="838200" y="3602038"/>
            <a:ext cx="9144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a:t>Click to edit Master subtitle style</a:t>
            </a:r>
          </a:p>
        </p:txBody>
      </p:sp>
      <p:pic>
        <p:nvPicPr>
          <p:cNvPr id="11" name="Picture 10" descr="Shape&#10;&#10;Description automatically generated with medium confidence">
            <a:extLst>
              <a:ext uri="{FF2B5EF4-FFF2-40B4-BE49-F238E27FC236}">
                <a16:creationId xmlns:a16="http://schemas.microsoft.com/office/drawing/2014/main" id="{46B177CD-C5BE-EBAD-B1D5-F55B3239BE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76493" y="6356350"/>
            <a:ext cx="1362495" cy="360000"/>
          </a:xfrm>
          <a:prstGeom prst="rect">
            <a:avLst/>
          </a:prstGeom>
        </p:spPr>
      </p:pic>
    </p:spTree>
    <p:extLst>
      <p:ext uri="{BB962C8B-B14F-4D97-AF65-F5344CB8AC3E}">
        <p14:creationId xmlns:p14="http://schemas.microsoft.com/office/powerpoint/2010/main" val="2638823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Slide 11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E6E6E6"/>
          </a:solidFill>
          <a:ln/>
        </p:spPr>
        <p:txBody>
          <a:bodyPr/>
          <a:lstStyle/>
          <a:p>
            <a:endParaRPr lang="ja-JP" altLang="en-US" sz="1500"/>
          </a:p>
        </p:txBody>
      </p:sp>
      <p:sp>
        <p:nvSpPr>
          <p:cNvPr id="3" name="Shape 1"/>
          <p:cNvSpPr/>
          <p:nvPr/>
        </p:nvSpPr>
        <p:spPr>
          <a:xfrm>
            <a:off x="0" y="0"/>
            <a:ext cx="12192000" cy="6858000"/>
          </a:xfrm>
          <a:prstGeom prst="rect">
            <a:avLst/>
          </a:prstGeom>
          <a:solidFill>
            <a:srgbClr val="FFFFFF"/>
          </a:solidFill>
          <a:ln/>
        </p:spPr>
        <p:txBody>
          <a:bodyPr/>
          <a:lstStyle/>
          <a:p>
            <a:endParaRPr lang="ja-JP" altLang="en-US" sz="1500"/>
          </a:p>
        </p:txBody>
      </p:sp>
      <p:pic>
        <p:nvPicPr>
          <p:cNvPr id="4" name="Google Shape;41;p35">
            <a:extLst>
              <a:ext uri="{FF2B5EF4-FFF2-40B4-BE49-F238E27FC236}">
                <a16:creationId xmlns:a16="http://schemas.microsoft.com/office/drawing/2014/main" id="{7FA3D6FF-7781-7CEB-EF6B-FEE942973E70}"/>
              </a:ext>
            </a:extLst>
          </p:cNvPr>
          <p:cNvPicPr preferRelativeResize="0"/>
          <p:nvPr userDrawn="1"/>
        </p:nvPicPr>
        <p:blipFill rotWithShape="1">
          <a:blip r:embed="rId2" cstate="screen">
            <a:alphaModFix/>
            <a:extLst>
              <a:ext uri="{28A0092B-C50C-407E-A947-70E740481C1C}">
                <a14:useLocalDpi xmlns:a14="http://schemas.microsoft.com/office/drawing/2010/main"/>
              </a:ext>
            </a:extLst>
          </a:blip>
          <a:srcRect/>
          <a:stretch/>
        </p:blipFill>
        <p:spPr>
          <a:xfrm>
            <a:off x="10836351" y="79745"/>
            <a:ext cx="1295400" cy="381000"/>
          </a:xfrm>
          <a:prstGeom prst="rect">
            <a:avLst/>
          </a:prstGeom>
          <a:noFill/>
          <a:ln>
            <a:noFill/>
          </a:ln>
        </p:spPr>
      </p:pic>
      <p:grpSp>
        <p:nvGrpSpPr>
          <p:cNvPr id="5" name="Group 4">
            <a:extLst>
              <a:ext uri="{FF2B5EF4-FFF2-40B4-BE49-F238E27FC236}">
                <a16:creationId xmlns:a16="http://schemas.microsoft.com/office/drawing/2014/main" id="{81D682C8-9973-0E54-3E8F-B5BAA2D0176B}"/>
              </a:ext>
            </a:extLst>
          </p:cNvPr>
          <p:cNvGrpSpPr/>
          <p:nvPr userDrawn="1"/>
        </p:nvGrpSpPr>
        <p:grpSpPr>
          <a:xfrm>
            <a:off x="9324356" y="4697134"/>
            <a:ext cx="4166188" cy="2824543"/>
            <a:chOff x="8764993" y="4275596"/>
            <a:chExt cx="4999426" cy="3389452"/>
          </a:xfrm>
        </p:grpSpPr>
        <p:pic>
          <p:nvPicPr>
            <p:cNvPr id="6" name="Image 8">
              <a:extLst>
                <a:ext uri="{FF2B5EF4-FFF2-40B4-BE49-F238E27FC236}">
                  <a16:creationId xmlns:a16="http://schemas.microsoft.com/office/drawing/2014/main" id="{47BB830D-9558-11B1-A63A-7AA91CF4623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rot="16200000">
              <a:off x="9187296" y="3853293"/>
              <a:ext cx="2595279" cy="3439886"/>
            </a:xfrm>
            <a:prstGeom prst="rect">
              <a:avLst/>
            </a:prstGeom>
          </p:spPr>
        </p:pic>
        <p:pic>
          <p:nvPicPr>
            <p:cNvPr id="7" name="Google Shape;48;p13">
              <a:extLst>
                <a:ext uri="{FF2B5EF4-FFF2-40B4-BE49-F238E27FC236}">
                  <a16:creationId xmlns:a16="http://schemas.microsoft.com/office/drawing/2014/main" id="{B6E6FA59-7340-72D1-6AE7-00B32CE212EF}"/>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1131153" y="5031782"/>
              <a:ext cx="2633266" cy="2633266"/>
            </a:xfrm>
            <a:prstGeom prst="rect">
              <a:avLst/>
            </a:prstGeom>
            <a:noFill/>
            <a:ln>
              <a:noFill/>
            </a:ln>
          </p:spPr>
        </p:pic>
        <p:pic>
          <p:nvPicPr>
            <p:cNvPr id="8" name="Google Shape;49;p13">
              <a:extLst>
                <a:ext uri="{FF2B5EF4-FFF2-40B4-BE49-F238E27FC236}">
                  <a16:creationId xmlns:a16="http://schemas.microsoft.com/office/drawing/2014/main" id="{E3A2DFD8-9B33-A707-9EC0-851E6A983D48}"/>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0878343" y="6348415"/>
              <a:ext cx="823119" cy="823119"/>
            </a:xfrm>
            <a:prstGeom prst="rect">
              <a:avLst/>
            </a:prstGeom>
            <a:noFill/>
            <a:ln>
              <a:noFill/>
            </a:ln>
          </p:spPr>
        </p:pic>
      </p:grpSp>
      <p:cxnSp>
        <p:nvCxnSpPr>
          <p:cNvPr id="9" name="Straight Connector 8">
            <a:extLst>
              <a:ext uri="{FF2B5EF4-FFF2-40B4-BE49-F238E27FC236}">
                <a16:creationId xmlns:a16="http://schemas.microsoft.com/office/drawing/2014/main" id="{0718246F-4F1B-1C1E-E242-6FFC1FEB9F32}"/>
              </a:ext>
            </a:extLst>
          </p:cNvPr>
          <p:cNvCxnSpPr/>
          <p:nvPr userDrawn="1"/>
        </p:nvCxnSpPr>
        <p:spPr>
          <a:xfrm>
            <a:off x="620869" y="1521371"/>
            <a:ext cx="3600000"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466844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07E34570-926C-A1A7-905C-653A0051E9C1}"/>
              </a:ext>
            </a:extLst>
          </p:cNvPr>
          <p:cNvSpPr/>
          <p:nvPr userDrawn="1"/>
        </p:nvSpPr>
        <p:spPr>
          <a:xfrm>
            <a:off x="6445720" y="0"/>
            <a:ext cx="5127463" cy="6858000"/>
          </a:xfrm>
          <a:custGeom>
            <a:avLst/>
            <a:gdLst>
              <a:gd name="connsiteX0" fmla="*/ 4131278 w 5127463"/>
              <a:gd name="connsiteY0" fmla="*/ 0 h 6858000"/>
              <a:gd name="connsiteX1" fmla="*/ 5074507 w 5127463"/>
              <a:gd name="connsiteY1" fmla="*/ 0 h 6858000"/>
              <a:gd name="connsiteX2" fmla="*/ 5089719 w 5127463"/>
              <a:gd name="connsiteY2" fmla="*/ 119714 h 6858000"/>
              <a:gd name="connsiteX3" fmla="*/ 5127463 w 5127463"/>
              <a:gd name="connsiteY3" fmla="*/ 867180 h 6858000"/>
              <a:gd name="connsiteX4" fmla="*/ 2190915 w 5127463"/>
              <a:gd name="connsiteY4" fmla="*/ 6725416 h 6858000"/>
              <a:gd name="connsiteX5" fmla="*/ 2004469 w 5127463"/>
              <a:gd name="connsiteY5" fmla="*/ 6858000 h 6858000"/>
              <a:gd name="connsiteX6" fmla="*/ 0 w 5127463"/>
              <a:gd name="connsiteY6" fmla="*/ 6858000 h 6858000"/>
              <a:gd name="connsiteX7" fmla="*/ 8704 w 5127463"/>
              <a:gd name="connsiteY7" fmla="*/ 6855055 h 6858000"/>
              <a:gd name="connsiteX8" fmla="*/ 4191561 w 5127463"/>
              <a:gd name="connsiteY8" fmla="*/ 867180 h 6858000"/>
              <a:gd name="connsiteX9" fmla="*/ 4158649 w 5127463"/>
              <a:gd name="connsiteY9" fmla="*/ 2154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27463" h="6858000">
                <a:moveTo>
                  <a:pt x="4131278" y="0"/>
                </a:moveTo>
                <a:lnTo>
                  <a:pt x="5074507" y="0"/>
                </a:lnTo>
                <a:lnTo>
                  <a:pt x="5089719" y="119714"/>
                </a:lnTo>
                <a:cubicBezTo>
                  <a:pt x="5114677" y="365475"/>
                  <a:pt x="5127463" y="614835"/>
                  <a:pt x="5127463" y="867180"/>
                </a:cubicBezTo>
                <a:cubicBezTo>
                  <a:pt x="5127463" y="3264462"/>
                  <a:pt x="3973580" y="5392241"/>
                  <a:pt x="2190915" y="6725416"/>
                </a:cubicBezTo>
                <a:lnTo>
                  <a:pt x="2004469" y="6858000"/>
                </a:lnTo>
                <a:lnTo>
                  <a:pt x="0" y="6858000"/>
                </a:lnTo>
                <a:lnTo>
                  <a:pt x="8704" y="6855055"/>
                </a:lnTo>
                <a:cubicBezTo>
                  <a:pt x="2449590" y="5961327"/>
                  <a:pt x="4191561" y="3617683"/>
                  <a:pt x="4191561" y="867180"/>
                </a:cubicBezTo>
                <a:cubicBezTo>
                  <a:pt x="4191561" y="647140"/>
                  <a:pt x="4180412" y="429703"/>
                  <a:pt x="4158649" y="215405"/>
                </a:cubicBezTo>
                <a:close/>
              </a:path>
            </a:pathLst>
          </a:custGeom>
          <a:solidFill>
            <a:srgbClr val="EFEFE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noProof="0"/>
          </a:p>
        </p:txBody>
      </p:sp>
      <p:pic>
        <p:nvPicPr>
          <p:cNvPr id="11" name="Picture 10" descr="Shape&#10;&#10;Description automatically generated with medium confidence">
            <a:extLst>
              <a:ext uri="{FF2B5EF4-FFF2-40B4-BE49-F238E27FC236}">
                <a16:creationId xmlns:a16="http://schemas.microsoft.com/office/drawing/2014/main" id="{46B177CD-C5BE-EBAD-B1D5-F55B3239BE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76493" y="6356350"/>
            <a:ext cx="1362495" cy="360000"/>
          </a:xfrm>
          <a:prstGeom prst="rect">
            <a:avLst/>
          </a:prstGeom>
        </p:spPr>
      </p:pic>
      <p:sp>
        <p:nvSpPr>
          <p:cNvPr id="3" name="Text Placeholder 2">
            <a:extLst>
              <a:ext uri="{FF2B5EF4-FFF2-40B4-BE49-F238E27FC236}">
                <a16:creationId xmlns:a16="http://schemas.microsoft.com/office/drawing/2014/main" id="{6E6F1E2A-5F8B-CA0D-6EB1-60EA929D88BD}"/>
              </a:ext>
            </a:extLst>
          </p:cNvPr>
          <p:cNvSpPr>
            <a:spLocks noGrp="1"/>
          </p:cNvSpPr>
          <p:nvPr>
            <p:ph type="body" sz="quarter" idx="13" hasCustomPrompt="1"/>
          </p:nvPr>
        </p:nvSpPr>
        <p:spPr>
          <a:xfrm>
            <a:off x="1225550" y="1054100"/>
            <a:ext cx="9740900" cy="4749800"/>
          </a:xfrm>
        </p:spPr>
        <p:txBody>
          <a:bodyPr anchor="ctr">
            <a:normAutofit/>
          </a:bodyPr>
          <a:lstStyle>
            <a:lvl1pPr marL="0" indent="0" algn="ctr">
              <a:buNone/>
              <a:defRPr sz="3600"/>
            </a:lvl1pPr>
          </a:lstStyle>
          <a:p>
            <a:pPr lvl="0"/>
            <a:r>
              <a:rPr lang="en-GB" noProof="0"/>
              <a:t>Click to add text</a:t>
            </a:r>
          </a:p>
        </p:txBody>
      </p:sp>
      <p:pic>
        <p:nvPicPr>
          <p:cNvPr id="7" name="Graphic 6" descr="Open quotation mark with solid fill">
            <a:extLst>
              <a:ext uri="{FF2B5EF4-FFF2-40B4-BE49-F238E27FC236}">
                <a16:creationId xmlns:a16="http://schemas.microsoft.com/office/drawing/2014/main" id="{6F83ACBC-225A-DF93-01CA-A0AE2970DE1D}"/>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7525" y="346075"/>
            <a:ext cx="1416050" cy="1416050"/>
          </a:xfrm>
          <a:prstGeom prst="rect">
            <a:avLst/>
          </a:prstGeom>
        </p:spPr>
      </p:pic>
    </p:spTree>
    <p:extLst>
      <p:ext uri="{BB962C8B-B14F-4D97-AF65-F5344CB8AC3E}">
        <p14:creationId xmlns:p14="http://schemas.microsoft.com/office/powerpoint/2010/main" val="376954203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 1 Column (Grey Circle)">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83675AB8-038E-95BC-DD6F-2210A758734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76493" y="6356350"/>
            <a:ext cx="1362495" cy="360000"/>
          </a:xfrm>
          <a:prstGeom prst="rect">
            <a:avLst/>
          </a:prstGeom>
        </p:spPr>
      </p:pic>
      <p:sp>
        <p:nvSpPr>
          <p:cNvPr id="6" name="Slide Number Placeholder 5">
            <a:extLst>
              <a:ext uri="{FF2B5EF4-FFF2-40B4-BE49-F238E27FC236}">
                <a16:creationId xmlns:a16="http://schemas.microsoft.com/office/drawing/2014/main" id="{42B09CB7-E737-F252-0733-1E0DC8FD17A5}"/>
              </a:ext>
            </a:extLst>
          </p:cNvPr>
          <p:cNvSpPr>
            <a:spLocks noGrp="1"/>
          </p:cNvSpPr>
          <p:nvPr>
            <p:ph type="sldNum" sz="quarter" idx="12"/>
          </p:nvPr>
        </p:nvSpPr>
        <p:spPr/>
        <p:txBody>
          <a:bodyPr/>
          <a:lstStyle/>
          <a:p>
            <a:fld id="{4636EF31-B47E-4ACA-84F6-F19E7A65CCC2}" type="slidenum">
              <a:rPr lang="en-GB" noProof="0" smtClean="0"/>
              <a:t>‹Nr.›</a:t>
            </a:fld>
            <a:endParaRPr lang="en-GB" noProof="0"/>
          </a:p>
        </p:txBody>
      </p:sp>
      <p:sp>
        <p:nvSpPr>
          <p:cNvPr id="2" name="Title 1">
            <a:extLst>
              <a:ext uri="{FF2B5EF4-FFF2-40B4-BE49-F238E27FC236}">
                <a16:creationId xmlns:a16="http://schemas.microsoft.com/office/drawing/2014/main" id="{98A6EE3B-61F7-7242-3546-89CE6C8B6803}"/>
              </a:ext>
            </a:extLst>
          </p:cNvPr>
          <p:cNvSpPr>
            <a:spLocks noGrp="1"/>
          </p:cNvSpPr>
          <p:nvPr>
            <p:ph type="title"/>
          </p:nvPr>
        </p:nvSpPr>
        <p:spPr/>
        <p:txBody>
          <a:bodyPr/>
          <a:lstStyle/>
          <a:p>
            <a:r>
              <a:rPr lang="en-GB" noProof="0"/>
              <a:t>Click to edit Master title style</a:t>
            </a:r>
          </a:p>
        </p:txBody>
      </p:sp>
      <p:sp>
        <p:nvSpPr>
          <p:cNvPr id="3" name="Content Placeholder 2">
            <a:extLst>
              <a:ext uri="{FF2B5EF4-FFF2-40B4-BE49-F238E27FC236}">
                <a16:creationId xmlns:a16="http://schemas.microsoft.com/office/drawing/2014/main" id="{F0A06B51-1589-80A8-0AF4-17C172D80483}"/>
              </a:ext>
            </a:extLst>
          </p:cNvPr>
          <p:cNvSpPr>
            <a:spLocks noGrp="1"/>
          </p:cNvSpPr>
          <p:nvPr>
            <p:ph idx="1"/>
          </p:nvPr>
        </p:nvSpPr>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5" name="Footer Placeholder 4">
            <a:extLst>
              <a:ext uri="{FF2B5EF4-FFF2-40B4-BE49-F238E27FC236}">
                <a16:creationId xmlns:a16="http://schemas.microsoft.com/office/drawing/2014/main" id="{CDF31034-C9CA-154C-42BD-B7FE971E7268}"/>
              </a:ext>
            </a:extLst>
          </p:cNvPr>
          <p:cNvSpPr>
            <a:spLocks noGrp="1"/>
          </p:cNvSpPr>
          <p:nvPr>
            <p:ph type="ftr" sz="quarter" idx="11"/>
          </p:nvPr>
        </p:nvSpPr>
        <p:spPr/>
        <p:txBody>
          <a:bodyPr/>
          <a:lstStyle/>
          <a:p>
            <a:endParaRPr lang="en-GB" noProof="0"/>
          </a:p>
        </p:txBody>
      </p:sp>
    </p:spTree>
    <p:extLst>
      <p:ext uri="{BB962C8B-B14F-4D97-AF65-F5344CB8AC3E}">
        <p14:creationId xmlns:p14="http://schemas.microsoft.com/office/powerpoint/2010/main" val="239989556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 1 Colum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AB6B2B1-32FC-1CA6-CC95-633C53BDFC09}"/>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 name="Slide Number Placeholder 5">
            <a:extLst>
              <a:ext uri="{FF2B5EF4-FFF2-40B4-BE49-F238E27FC236}">
                <a16:creationId xmlns:a16="http://schemas.microsoft.com/office/drawing/2014/main" id="{42B09CB7-E737-F252-0733-1E0DC8FD17A5}"/>
              </a:ext>
            </a:extLst>
          </p:cNvPr>
          <p:cNvSpPr>
            <a:spLocks noGrp="1"/>
          </p:cNvSpPr>
          <p:nvPr>
            <p:ph type="sldNum" sz="quarter" idx="12"/>
          </p:nvPr>
        </p:nvSpPr>
        <p:spPr/>
        <p:txBody>
          <a:bodyPr/>
          <a:lstStyle/>
          <a:p>
            <a:fld id="{4636EF31-B47E-4ACA-84F6-F19E7A65CCC2}" type="slidenum">
              <a:rPr lang="en-GB" noProof="0" smtClean="0"/>
              <a:t>‹Nr.›</a:t>
            </a:fld>
            <a:endParaRPr lang="en-GB" noProof="0"/>
          </a:p>
        </p:txBody>
      </p:sp>
      <p:sp>
        <p:nvSpPr>
          <p:cNvPr id="2" name="Title 1">
            <a:extLst>
              <a:ext uri="{FF2B5EF4-FFF2-40B4-BE49-F238E27FC236}">
                <a16:creationId xmlns:a16="http://schemas.microsoft.com/office/drawing/2014/main" id="{98A6EE3B-61F7-7242-3546-89CE6C8B6803}"/>
              </a:ext>
            </a:extLst>
          </p:cNvPr>
          <p:cNvSpPr>
            <a:spLocks noGrp="1"/>
          </p:cNvSpPr>
          <p:nvPr>
            <p:ph type="title"/>
          </p:nvPr>
        </p:nvSpPr>
        <p:spPr/>
        <p:txBody>
          <a:bodyPr/>
          <a:lstStyle/>
          <a:p>
            <a:r>
              <a:rPr lang="en-GB" noProof="0"/>
              <a:t>Click to edit Master title style</a:t>
            </a:r>
          </a:p>
        </p:txBody>
      </p:sp>
      <p:sp>
        <p:nvSpPr>
          <p:cNvPr id="3" name="Content Placeholder 2">
            <a:extLst>
              <a:ext uri="{FF2B5EF4-FFF2-40B4-BE49-F238E27FC236}">
                <a16:creationId xmlns:a16="http://schemas.microsoft.com/office/drawing/2014/main" id="{F0A06B51-1589-80A8-0AF4-17C172D80483}"/>
              </a:ext>
            </a:extLst>
          </p:cNvPr>
          <p:cNvSpPr>
            <a:spLocks noGrp="1"/>
          </p:cNvSpPr>
          <p:nvPr>
            <p:ph idx="1"/>
          </p:nvPr>
        </p:nvSpPr>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5" name="Footer Placeholder 4">
            <a:extLst>
              <a:ext uri="{FF2B5EF4-FFF2-40B4-BE49-F238E27FC236}">
                <a16:creationId xmlns:a16="http://schemas.microsoft.com/office/drawing/2014/main" id="{CDF31034-C9CA-154C-42BD-B7FE971E7268}"/>
              </a:ext>
            </a:extLst>
          </p:cNvPr>
          <p:cNvSpPr>
            <a:spLocks noGrp="1"/>
          </p:cNvSpPr>
          <p:nvPr>
            <p:ph type="ftr" sz="quarter" idx="11"/>
          </p:nvPr>
        </p:nvSpPr>
        <p:spPr/>
        <p:txBody>
          <a:bodyPr/>
          <a:lstStyle/>
          <a:p>
            <a:endParaRPr lang="en-GB" noProof="0"/>
          </a:p>
        </p:txBody>
      </p:sp>
      <p:pic>
        <p:nvPicPr>
          <p:cNvPr id="8" name="Picture 7" descr="Shape&#10;&#10;Description automatically generated with medium confidence">
            <a:extLst>
              <a:ext uri="{FF2B5EF4-FFF2-40B4-BE49-F238E27FC236}">
                <a16:creationId xmlns:a16="http://schemas.microsoft.com/office/drawing/2014/main" id="{5FAC6678-4C70-9FF4-FBDE-3BB09EADFA3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76493" y="6356350"/>
            <a:ext cx="1362495" cy="360000"/>
          </a:xfrm>
          <a:prstGeom prst="rect">
            <a:avLst/>
          </a:prstGeom>
        </p:spPr>
      </p:pic>
    </p:spTree>
    <p:extLst>
      <p:ext uri="{BB962C8B-B14F-4D97-AF65-F5344CB8AC3E}">
        <p14:creationId xmlns:p14="http://schemas.microsoft.com/office/powerpoint/2010/main" val="259686759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itle + 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6690D-601D-FA60-181C-48A4E40CA48E}"/>
              </a:ext>
            </a:extLst>
          </p:cNvPr>
          <p:cNvSpPr>
            <a:spLocks noGrp="1"/>
          </p:cNvSpPr>
          <p:nvPr>
            <p:ph type="title"/>
          </p:nvPr>
        </p:nvSpPr>
        <p:spPr/>
        <p:txBody>
          <a:bodyPr/>
          <a:lstStyle/>
          <a:p>
            <a:r>
              <a:rPr lang="en-GB" noProof="0"/>
              <a:t>Click to edit Master title style</a:t>
            </a:r>
          </a:p>
        </p:txBody>
      </p:sp>
      <p:sp>
        <p:nvSpPr>
          <p:cNvPr id="3" name="Content Placeholder 2">
            <a:extLst>
              <a:ext uri="{FF2B5EF4-FFF2-40B4-BE49-F238E27FC236}">
                <a16:creationId xmlns:a16="http://schemas.microsoft.com/office/drawing/2014/main" id="{DF27A226-E797-0BEB-F4D7-ABF7021A33FC}"/>
              </a:ext>
            </a:extLst>
          </p:cNvPr>
          <p:cNvSpPr>
            <a:spLocks noGrp="1"/>
          </p:cNvSpPr>
          <p:nvPr>
            <p:ph sz="half" idx="1"/>
          </p:nvPr>
        </p:nvSpPr>
        <p:spPr>
          <a:xfrm>
            <a:off x="838200" y="1825625"/>
            <a:ext cx="5181600" cy="435133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Content Placeholder 3">
            <a:extLst>
              <a:ext uri="{FF2B5EF4-FFF2-40B4-BE49-F238E27FC236}">
                <a16:creationId xmlns:a16="http://schemas.microsoft.com/office/drawing/2014/main" id="{7CEA0AF5-0416-0938-FA63-F1B68C6763FF}"/>
              </a:ext>
            </a:extLst>
          </p:cNvPr>
          <p:cNvSpPr>
            <a:spLocks noGrp="1"/>
          </p:cNvSpPr>
          <p:nvPr>
            <p:ph sz="half" idx="2"/>
          </p:nvPr>
        </p:nvSpPr>
        <p:spPr>
          <a:xfrm>
            <a:off x="6172200" y="1825625"/>
            <a:ext cx="5181600" cy="435133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6" name="Footer Placeholder 5">
            <a:extLst>
              <a:ext uri="{FF2B5EF4-FFF2-40B4-BE49-F238E27FC236}">
                <a16:creationId xmlns:a16="http://schemas.microsoft.com/office/drawing/2014/main" id="{8627AB8A-2D26-39B6-5236-70180AE6AFEE}"/>
              </a:ext>
            </a:extLst>
          </p:cNvPr>
          <p:cNvSpPr>
            <a:spLocks noGrp="1"/>
          </p:cNvSpPr>
          <p:nvPr>
            <p:ph type="ftr" sz="quarter" idx="11"/>
          </p:nvPr>
        </p:nvSpPr>
        <p:spPr/>
        <p:txBody>
          <a:bodyPr/>
          <a:lstStyle/>
          <a:p>
            <a:endParaRPr lang="en-GB" noProof="0"/>
          </a:p>
        </p:txBody>
      </p:sp>
      <p:sp>
        <p:nvSpPr>
          <p:cNvPr id="7" name="Slide Number Placeholder 6">
            <a:extLst>
              <a:ext uri="{FF2B5EF4-FFF2-40B4-BE49-F238E27FC236}">
                <a16:creationId xmlns:a16="http://schemas.microsoft.com/office/drawing/2014/main" id="{35AF75C0-2835-3467-91AC-1CADD12FF635}"/>
              </a:ext>
            </a:extLst>
          </p:cNvPr>
          <p:cNvSpPr>
            <a:spLocks noGrp="1"/>
          </p:cNvSpPr>
          <p:nvPr>
            <p:ph type="sldNum" sz="quarter" idx="12"/>
          </p:nvPr>
        </p:nvSpPr>
        <p:spPr/>
        <p:txBody>
          <a:bodyPr/>
          <a:lstStyle/>
          <a:p>
            <a:fld id="{4636EF31-B47E-4ACA-84F6-F19E7A65CCC2}" type="slidenum">
              <a:rPr lang="en-GB" noProof="0" smtClean="0"/>
              <a:t>‹Nr.›</a:t>
            </a:fld>
            <a:endParaRPr lang="en-GB" noProof="0"/>
          </a:p>
        </p:txBody>
      </p:sp>
      <p:pic>
        <p:nvPicPr>
          <p:cNvPr id="9" name="Picture 8" descr="Shape&#10;&#10;Description automatically generated with medium confidence">
            <a:extLst>
              <a:ext uri="{FF2B5EF4-FFF2-40B4-BE49-F238E27FC236}">
                <a16:creationId xmlns:a16="http://schemas.microsoft.com/office/drawing/2014/main" id="{75CD0F80-CF43-27C5-32B9-24C9810AEEC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76493" y="6356350"/>
            <a:ext cx="1362495" cy="360000"/>
          </a:xfrm>
          <a:prstGeom prst="rect">
            <a:avLst/>
          </a:prstGeom>
        </p:spPr>
      </p:pic>
    </p:spTree>
    <p:extLst>
      <p:ext uri="{BB962C8B-B14F-4D97-AF65-F5344CB8AC3E}">
        <p14:creationId xmlns:p14="http://schemas.microsoft.com/office/powerpoint/2010/main" val="69745223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Title + 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6690D-601D-FA60-181C-48A4E40CA48E}"/>
              </a:ext>
            </a:extLst>
          </p:cNvPr>
          <p:cNvSpPr>
            <a:spLocks noGrp="1"/>
          </p:cNvSpPr>
          <p:nvPr>
            <p:ph type="title"/>
          </p:nvPr>
        </p:nvSpPr>
        <p:spPr/>
        <p:txBody>
          <a:bodyPr/>
          <a:lstStyle/>
          <a:p>
            <a:r>
              <a:rPr lang="en-GB" noProof="0"/>
              <a:t>Click to edit Master title style</a:t>
            </a:r>
          </a:p>
        </p:txBody>
      </p:sp>
      <p:sp>
        <p:nvSpPr>
          <p:cNvPr id="3" name="Content Placeholder 2">
            <a:extLst>
              <a:ext uri="{FF2B5EF4-FFF2-40B4-BE49-F238E27FC236}">
                <a16:creationId xmlns:a16="http://schemas.microsoft.com/office/drawing/2014/main" id="{DF27A226-E797-0BEB-F4D7-ABF7021A33FC}"/>
              </a:ext>
            </a:extLst>
          </p:cNvPr>
          <p:cNvSpPr>
            <a:spLocks noGrp="1"/>
          </p:cNvSpPr>
          <p:nvPr>
            <p:ph sz="half" idx="1"/>
          </p:nvPr>
        </p:nvSpPr>
        <p:spPr>
          <a:xfrm>
            <a:off x="838200" y="1825625"/>
            <a:ext cx="3384000" cy="435133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Content Placeholder 3">
            <a:extLst>
              <a:ext uri="{FF2B5EF4-FFF2-40B4-BE49-F238E27FC236}">
                <a16:creationId xmlns:a16="http://schemas.microsoft.com/office/drawing/2014/main" id="{7CEA0AF5-0416-0938-FA63-F1B68C6763FF}"/>
              </a:ext>
            </a:extLst>
          </p:cNvPr>
          <p:cNvSpPr>
            <a:spLocks noGrp="1"/>
          </p:cNvSpPr>
          <p:nvPr>
            <p:ph sz="half" idx="2"/>
          </p:nvPr>
        </p:nvSpPr>
        <p:spPr>
          <a:xfrm>
            <a:off x="4404000" y="1825625"/>
            <a:ext cx="3384000" cy="435133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6" name="Footer Placeholder 5">
            <a:extLst>
              <a:ext uri="{FF2B5EF4-FFF2-40B4-BE49-F238E27FC236}">
                <a16:creationId xmlns:a16="http://schemas.microsoft.com/office/drawing/2014/main" id="{8627AB8A-2D26-39B6-5236-70180AE6AFEE}"/>
              </a:ext>
            </a:extLst>
          </p:cNvPr>
          <p:cNvSpPr>
            <a:spLocks noGrp="1"/>
          </p:cNvSpPr>
          <p:nvPr>
            <p:ph type="ftr" sz="quarter" idx="11"/>
          </p:nvPr>
        </p:nvSpPr>
        <p:spPr/>
        <p:txBody>
          <a:bodyPr/>
          <a:lstStyle/>
          <a:p>
            <a:endParaRPr lang="en-GB" noProof="0"/>
          </a:p>
        </p:txBody>
      </p:sp>
      <p:sp>
        <p:nvSpPr>
          <p:cNvPr id="7" name="Slide Number Placeholder 6">
            <a:extLst>
              <a:ext uri="{FF2B5EF4-FFF2-40B4-BE49-F238E27FC236}">
                <a16:creationId xmlns:a16="http://schemas.microsoft.com/office/drawing/2014/main" id="{35AF75C0-2835-3467-91AC-1CADD12FF635}"/>
              </a:ext>
            </a:extLst>
          </p:cNvPr>
          <p:cNvSpPr>
            <a:spLocks noGrp="1"/>
          </p:cNvSpPr>
          <p:nvPr>
            <p:ph type="sldNum" sz="quarter" idx="12"/>
          </p:nvPr>
        </p:nvSpPr>
        <p:spPr/>
        <p:txBody>
          <a:bodyPr/>
          <a:lstStyle/>
          <a:p>
            <a:fld id="{4636EF31-B47E-4ACA-84F6-F19E7A65CCC2}" type="slidenum">
              <a:rPr lang="en-GB" noProof="0" smtClean="0"/>
              <a:t>‹Nr.›</a:t>
            </a:fld>
            <a:endParaRPr lang="en-GB" noProof="0"/>
          </a:p>
        </p:txBody>
      </p:sp>
      <p:pic>
        <p:nvPicPr>
          <p:cNvPr id="9" name="Picture 8" descr="Shape&#10;&#10;Description automatically generated with medium confidence">
            <a:extLst>
              <a:ext uri="{FF2B5EF4-FFF2-40B4-BE49-F238E27FC236}">
                <a16:creationId xmlns:a16="http://schemas.microsoft.com/office/drawing/2014/main" id="{75CD0F80-CF43-27C5-32B9-24C9810AEEC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76493" y="6356350"/>
            <a:ext cx="1362495" cy="360000"/>
          </a:xfrm>
          <a:prstGeom prst="rect">
            <a:avLst/>
          </a:prstGeom>
        </p:spPr>
      </p:pic>
      <p:sp>
        <p:nvSpPr>
          <p:cNvPr id="8" name="Content Placeholder 3">
            <a:extLst>
              <a:ext uri="{FF2B5EF4-FFF2-40B4-BE49-F238E27FC236}">
                <a16:creationId xmlns:a16="http://schemas.microsoft.com/office/drawing/2014/main" id="{E5968D54-CB6D-0867-763C-231FB1D4A7AC}"/>
              </a:ext>
            </a:extLst>
          </p:cNvPr>
          <p:cNvSpPr>
            <a:spLocks noGrp="1"/>
          </p:cNvSpPr>
          <p:nvPr>
            <p:ph sz="half" idx="13"/>
          </p:nvPr>
        </p:nvSpPr>
        <p:spPr>
          <a:xfrm>
            <a:off x="7969800" y="1825625"/>
            <a:ext cx="3384000" cy="435133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Tree>
    <p:extLst>
      <p:ext uri="{BB962C8B-B14F-4D97-AF65-F5344CB8AC3E}">
        <p14:creationId xmlns:p14="http://schemas.microsoft.com/office/powerpoint/2010/main" val="42483905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A9826-A98D-BC6A-7CC8-108250898D09}"/>
              </a:ext>
            </a:extLst>
          </p:cNvPr>
          <p:cNvSpPr>
            <a:spLocks noGrp="1"/>
          </p:cNvSpPr>
          <p:nvPr>
            <p:ph type="title"/>
          </p:nvPr>
        </p:nvSpPr>
        <p:spPr>
          <a:xfrm>
            <a:off x="839788" y="457200"/>
            <a:ext cx="3932237" cy="1600200"/>
          </a:xfrm>
        </p:spPr>
        <p:txBody>
          <a:bodyPr anchor="b">
            <a:normAutofit/>
          </a:bodyPr>
          <a:lstStyle>
            <a:lvl1pPr>
              <a:defRPr sz="3600"/>
            </a:lvl1pPr>
          </a:lstStyle>
          <a:p>
            <a:r>
              <a:rPr lang="en-GB" noProof="0"/>
              <a:t>Click to edit Master title style</a:t>
            </a:r>
          </a:p>
        </p:txBody>
      </p:sp>
      <p:sp>
        <p:nvSpPr>
          <p:cNvPr id="3" name="Content Placeholder 2">
            <a:extLst>
              <a:ext uri="{FF2B5EF4-FFF2-40B4-BE49-F238E27FC236}">
                <a16:creationId xmlns:a16="http://schemas.microsoft.com/office/drawing/2014/main" id="{0C23A29D-BC85-2F23-63D5-8B96A2C511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Text Placeholder 3">
            <a:extLst>
              <a:ext uri="{FF2B5EF4-FFF2-40B4-BE49-F238E27FC236}">
                <a16:creationId xmlns:a16="http://schemas.microsoft.com/office/drawing/2014/main" id="{BE9542DC-773B-2C8C-AAE9-8EC4EDC0EA4C}"/>
              </a:ext>
            </a:extLst>
          </p:cNvPr>
          <p:cNvSpPr>
            <a:spLocks noGrp="1"/>
          </p:cNvSpPr>
          <p:nvPr>
            <p:ph type="body" sz="half" idx="2"/>
          </p:nvPr>
        </p:nvSpPr>
        <p:spPr>
          <a:xfrm>
            <a:off x="839788" y="2057400"/>
            <a:ext cx="3932237" cy="3811588"/>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Click to edit Master text styles</a:t>
            </a:r>
          </a:p>
        </p:txBody>
      </p:sp>
      <p:sp>
        <p:nvSpPr>
          <p:cNvPr id="6" name="Footer Placeholder 5">
            <a:extLst>
              <a:ext uri="{FF2B5EF4-FFF2-40B4-BE49-F238E27FC236}">
                <a16:creationId xmlns:a16="http://schemas.microsoft.com/office/drawing/2014/main" id="{1DE97895-838B-C080-6F87-BA681765AD9D}"/>
              </a:ext>
            </a:extLst>
          </p:cNvPr>
          <p:cNvSpPr>
            <a:spLocks noGrp="1"/>
          </p:cNvSpPr>
          <p:nvPr>
            <p:ph type="ftr" sz="quarter" idx="11"/>
          </p:nvPr>
        </p:nvSpPr>
        <p:spPr/>
        <p:txBody>
          <a:bodyPr/>
          <a:lstStyle/>
          <a:p>
            <a:endParaRPr lang="en-GB" noProof="0"/>
          </a:p>
        </p:txBody>
      </p:sp>
      <p:sp>
        <p:nvSpPr>
          <p:cNvPr id="7" name="Slide Number Placeholder 6">
            <a:extLst>
              <a:ext uri="{FF2B5EF4-FFF2-40B4-BE49-F238E27FC236}">
                <a16:creationId xmlns:a16="http://schemas.microsoft.com/office/drawing/2014/main" id="{04D1AA0B-A5E8-71B5-8EA2-6488E1ABDE03}"/>
              </a:ext>
            </a:extLst>
          </p:cNvPr>
          <p:cNvSpPr>
            <a:spLocks noGrp="1"/>
          </p:cNvSpPr>
          <p:nvPr>
            <p:ph type="sldNum" sz="quarter" idx="12"/>
          </p:nvPr>
        </p:nvSpPr>
        <p:spPr/>
        <p:txBody>
          <a:bodyPr/>
          <a:lstStyle/>
          <a:p>
            <a:fld id="{4636EF31-B47E-4ACA-84F6-F19E7A65CCC2}" type="slidenum">
              <a:rPr lang="en-GB" noProof="0" smtClean="0"/>
              <a:t>‹Nr.›</a:t>
            </a:fld>
            <a:endParaRPr lang="en-GB" noProof="0"/>
          </a:p>
        </p:txBody>
      </p:sp>
      <p:pic>
        <p:nvPicPr>
          <p:cNvPr id="9" name="Picture 8" descr="Shape&#10;&#10;Description automatically generated with medium confidence">
            <a:extLst>
              <a:ext uri="{FF2B5EF4-FFF2-40B4-BE49-F238E27FC236}">
                <a16:creationId xmlns:a16="http://schemas.microsoft.com/office/drawing/2014/main" id="{79616BC6-C94A-037A-7B4E-C9544E7A835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76493" y="6356350"/>
            <a:ext cx="1362495" cy="360000"/>
          </a:xfrm>
          <a:prstGeom prst="rect">
            <a:avLst/>
          </a:prstGeom>
        </p:spPr>
      </p:pic>
    </p:spTree>
    <p:extLst>
      <p:ext uri="{BB962C8B-B14F-4D97-AF65-F5344CB8AC3E}">
        <p14:creationId xmlns:p14="http://schemas.microsoft.com/office/powerpoint/2010/main" val="15468405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D5A66-F80F-8C26-216B-A2724A2F7A56}"/>
              </a:ext>
            </a:extLst>
          </p:cNvPr>
          <p:cNvSpPr>
            <a:spLocks noGrp="1"/>
          </p:cNvSpPr>
          <p:nvPr>
            <p:ph type="title"/>
          </p:nvPr>
        </p:nvSpPr>
        <p:spPr>
          <a:xfrm>
            <a:off x="839788" y="457200"/>
            <a:ext cx="3932237" cy="1600200"/>
          </a:xfrm>
        </p:spPr>
        <p:txBody>
          <a:bodyPr anchor="b">
            <a:normAutofit/>
          </a:bodyPr>
          <a:lstStyle>
            <a:lvl1pPr>
              <a:defRPr sz="3600"/>
            </a:lvl1pPr>
          </a:lstStyle>
          <a:p>
            <a:r>
              <a:rPr lang="en-GB" noProof="0"/>
              <a:t>Click to edit Master title style</a:t>
            </a:r>
          </a:p>
        </p:txBody>
      </p:sp>
      <p:sp>
        <p:nvSpPr>
          <p:cNvPr id="3" name="Picture Placeholder 2">
            <a:extLst>
              <a:ext uri="{FF2B5EF4-FFF2-40B4-BE49-F238E27FC236}">
                <a16:creationId xmlns:a16="http://schemas.microsoft.com/office/drawing/2014/main" id="{B0E1E578-FBF2-34F5-1A4A-DC119E14CDC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noProof="0"/>
          </a:p>
        </p:txBody>
      </p:sp>
      <p:sp>
        <p:nvSpPr>
          <p:cNvPr id="4" name="Text Placeholder 3">
            <a:extLst>
              <a:ext uri="{FF2B5EF4-FFF2-40B4-BE49-F238E27FC236}">
                <a16:creationId xmlns:a16="http://schemas.microsoft.com/office/drawing/2014/main" id="{A42F7CCA-720D-F904-1249-3E9BE8683F74}"/>
              </a:ext>
            </a:extLst>
          </p:cNvPr>
          <p:cNvSpPr>
            <a:spLocks noGrp="1"/>
          </p:cNvSpPr>
          <p:nvPr>
            <p:ph type="body" sz="half" idx="2"/>
          </p:nvPr>
        </p:nvSpPr>
        <p:spPr>
          <a:xfrm>
            <a:off x="839788" y="2057400"/>
            <a:ext cx="3932237" cy="3811588"/>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Click to edit Master text styles</a:t>
            </a:r>
          </a:p>
        </p:txBody>
      </p:sp>
      <p:sp>
        <p:nvSpPr>
          <p:cNvPr id="6" name="Footer Placeholder 5">
            <a:extLst>
              <a:ext uri="{FF2B5EF4-FFF2-40B4-BE49-F238E27FC236}">
                <a16:creationId xmlns:a16="http://schemas.microsoft.com/office/drawing/2014/main" id="{5D1AD397-A7E4-C2D6-908B-61AD388C2A9F}"/>
              </a:ext>
            </a:extLst>
          </p:cNvPr>
          <p:cNvSpPr>
            <a:spLocks noGrp="1"/>
          </p:cNvSpPr>
          <p:nvPr>
            <p:ph type="ftr" sz="quarter" idx="11"/>
          </p:nvPr>
        </p:nvSpPr>
        <p:spPr/>
        <p:txBody>
          <a:bodyPr/>
          <a:lstStyle/>
          <a:p>
            <a:endParaRPr lang="en-GB" noProof="0"/>
          </a:p>
        </p:txBody>
      </p:sp>
      <p:sp>
        <p:nvSpPr>
          <p:cNvPr id="7" name="Slide Number Placeholder 6">
            <a:extLst>
              <a:ext uri="{FF2B5EF4-FFF2-40B4-BE49-F238E27FC236}">
                <a16:creationId xmlns:a16="http://schemas.microsoft.com/office/drawing/2014/main" id="{C418CE1B-B1FA-2D8E-3E77-9945117FA5BF}"/>
              </a:ext>
            </a:extLst>
          </p:cNvPr>
          <p:cNvSpPr>
            <a:spLocks noGrp="1"/>
          </p:cNvSpPr>
          <p:nvPr>
            <p:ph type="sldNum" sz="quarter" idx="12"/>
          </p:nvPr>
        </p:nvSpPr>
        <p:spPr/>
        <p:txBody>
          <a:bodyPr/>
          <a:lstStyle/>
          <a:p>
            <a:fld id="{4636EF31-B47E-4ACA-84F6-F19E7A65CCC2}" type="slidenum">
              <a:rPr lang="en-GB" noProof="0" smtClean="0"/>
              <a:t>‹Nr.›</a:t>
            </a:fld>
            <a:endParaRPr lang="en-GB" noProof="0"/>
          </a:p>
        </p:txBody>
      </p:sp>
      <p:pic>
        <p:nvPicPr>
          <p:cNvPr id="9" name="Picture 8" descr="Shape&#10;&#10;Description automatically generated with medium confidence">
            <a:extLst>
              <a:ext uri="{FF2B5EF4-FFF2-40B4-BE49-F238E27FC236}">
                <a16:creationId xmlns:a16="http://schemas.microsoft.com/office/drawing/2014/main" id="{79773160-520F-E411-312B-451F58B2730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76493" y="6356350"/>
            <a:ext cx="1362495" cy="360000"/>
          </a:xfrm>
          <a:prstGeom prst="rect">
            <a:avLst/>
          </a:prstGeom>
        </p:spPr>
      </p:pic>
    </p:spTree>
    <p:extLst>
      <p:ext uri="{BB962C8B-B14F-4D97-AF65-F5344CB8AC3E}">
        <p14:creationId xmlns:p14="http://schemas.microsoft.com/office/powerpoint/2010/main" val="112310419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Grey Circle)">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69B56A4-150F-F980-A461-EDEC531CC6E5}"/>
              </a:ext>
            </a:extLst>
          </p:cNvPr>
          <p:cNvSpPr>
            <a:spLocks noGrp="1"/>
          </p:cNvSpPr>
          <p:nvPr>
            <p:ph type="sldNum" sz="quarter" idx="12"/>
          </p:nvPr>
        </p:nvSpPr>
        <p:spPr/>
        <p:txBody>
          <a:bodyPr/>
          <a:lstStyle/>
          <a:p>
            <a:fld id="{4636EF31-B47E-4ACA-84F6-F19E7A65CCC2}" type="slidenum">
              <a:rPr lang="en-GB" noProof="0" smtClean="0"/>
              <a:t>‹Nr.›</a:t>
            </a:fld>
            <a:endParaRPr lang="en-GB" noProof="0"/>
          </a:p>
        </p:txBody>
      </p:sp>
      <p:sp>
        <p:nvSpPr>
          <p:cNvPr id="2" name="Title 1">
            <a:extLst>
              <a:ext uri="{FF2B5EF4-FFF2-40B4-BE49-F238E27FC236}">
                <a16:creationId xmlns:a16="http://schemas.microsoft.com/office/drawing/2014/main" id="{E611178D-AEAF-1140-2D1F-2FE5F02B7F31}"/>
              </a:ext>
            </a:extLst>
          </p:cNvPr>
          <p:cNvSpPr>
            <a:spLocks noGrp="1"/>
          </p:cNvSpPr>
          <p:nvPr>
            <p:ph type="title"/>
          </p:nvPr>
        </p:nvSpPr>
        <p:spPr/>
        <p:txBody>
          <a:bodyPr/>
          <a:lstStyle/>
          <a:p>
            <a:r>
              <a:rPr lang="en-GB" noProof="0"/>
              <a:t>Click to edit Master title style</a:t>
            </a:r>
          </a:p>
        </p:txBody>
      </p:sp>
      <p:sp>
        <p:nvSpPr>
          <p:cNvPr id="4" name="Footer Placeholder 3">
            <a:extLst>
              <a:ext uri="{FF2B5EF4-FFF2-40B4-BE49-F238E27FC236}">
                <a16:creationId xmlns:a16="http://schemas.microsoft.com/office/drawing/2014/main" id="{6504BC39-A91C-089C-E4D4-0B14B0B4A89C}"/>
              </a:ext>
            </a:extLst>
          </p:cNvPr>
          <p:cNvSpPr>
            <a:spLocks noGrp="1"/>
          </p:cNvSpPr>
          <p:nvPr>
            <p:ph type="ftr" sz="quarter" idx="11"/>
          </p:nvPr>
        </p:nvSpPr>
        <p:spPr/>
        <p:txBody>
          <a:bodyPr/>
          <a:lstStyle/>
          <a:p>
            <a:endParaRPr lang="en-GB" noProof="0"/>
          </a:p>
        </p:txBody>
      </p:sp>
      <p:pic>
        <p:nvPicPr>
          <p:cNvPr id="7" name="Picture 6" descr="Shape&#10;&#10;Description automatically generated with medium confidence">
            <a:extLst>
              <a:ext uri="{FF2B5EF4-FFF2-40B4-BE49-F238E27FC236}">
                <a16:creationId xmlns:a16="http://schemas.microsoft.com/office/drawing/2014/main" id="{65C32C35-61C3-D847-3FC3-B89D3C52AD9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76493" y="6356350"/>
            <a:ext cx="1362495" cy="360000"/>
          </a:xfrm>
          <a:prstGeom prst="rect">
            <a:avLst/>
          </a:prstGeom>
        </p:spPr>
      </p:pic>
    </p:spTree>
    <p:extLst>
      <p:ext uri="{BB962C8B-B14F-4D97-AF65-F5344CB8AC3E}">
        <p14:creationId xmlns:p14="http://schemas.microsoft.com/office/powerpoint/2010/main" val="400800604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Grey Circl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0E7D96E-22E9-8432-ED89-133B6694B7C9}"/>
              </a:ext>
            </a:extLst>
          </p:cNvPr>
          <p:cNvSpPr>
            <a:spLocks noGrp="1"/>
          </p:cNvSpPr>
          <p:nvPr>
            <p:ph type="ftr" sz="quarter" idx="11"/>
          </p:nvPr>
        </p:nvSpPr>
        <p:spPr/>
        <p:txBody>
          <a:bodyPr/>
          <a:lstStyle/>
          <a:p>
            <a:endParaRPr lang="en-GB" noProof="0"/>
          </a:p>
        </p:txBody>
      </p:sp>
      <p:sp>
        <p:nvSpPr>
          <p:cNvPr id="4" name="Slide Number Placeholder 3">
            <a:extLst>
              <a:ext uri="{FF2B5EF4-FFF2-40B4-BE49-F238E27FC236}">
                <a16:creationId xmlns:a16="http://schemas.microsoft.com/office/drawing/2014/main" id="{441E877A-FB7C-C9CF-564C-0F8D4FB1BAFC}"/>
              </a:ext>
            </a:extLst>
          </p:cNvPr>
          <p:cNvSpPr>
            <a:spLocks noGrp="1"/>
          </p:cNvSpPr>
          <p:nvPr>
            <p:ph type="sldNum" sz="quarter" idx="12"/>
          </p:nvPr>
        </p:nvSpPr>
        <p:spPr/>
        <p:txBody>
          <a:bodyPr/>
          <a:lstStyle/>
          <a:p>
            <a:fld id="{4636EF31-B47E-4ACA-84F6-F19E7A65CCC2}" type="slidenum">
              <a:rPr lang="en-GB" noProof="0" smtClean="0"/>
              <a:t>‹Nr.›</a:t>
            </a:fld>
            <a:endParaRPr lang="en-GB" noProof="0"/>
          </a:p>
        </p:txBody>
      </p:sp>
      <p:pic>
        <p:nvPicPr>
          <p:cNvPr id="6" name="Picture 5" descr="Shape&#10;&#10;Description automatically generated with medium confidence">
            <a:extLst>
              <a:ext uri="{FF2B5EF4-FFF2-40B4-BE49-F238E27FC236}">
                <a16:creationId xmlns:a16="http://schemas.microsoft.com/office/drawing/2014/main" id="{48F182F0-EC02-91D1-8961-273F180FF8B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76493" y="6356350"/>
            <a:ext cx="1362495" cy="360000"/>
          </a:xfrm>
          <a:prstGeom prst="rect">
            <a:avLst/>
          </a:prstGeom>
        </p:spPr>
      </p:pic>
    </p:spTree>
    <p:extLst>
      <p:ext uri="{BB962C8B-B14F-4D97-AF65-F5344CB8AC3E}">
        <p14:creationId xmlns:p14="http://schemas.microsoft.com/office/powerpoint/2010/main" val="282597672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No Circl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6574F92-FBBB-F95F-B285-97C7FDCE2B76}"/>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5" name="Slide Number Placeholder 4">
            <a:extLst>
              <a:ext uri="{FF2B5EF4-FFF2-40B4-BE49-F238E27FC236}">
                <a16:creationId xmlns:a16="http://schemas.microsoft.com/office/drawing/2014/main" id="{969B56A4-150F-F980-A461-EDEC531CC6E5}"/>
              </a:ext>
            </a:extLst>
          </p:cNvPr>
          <p:cNvSpPr>
            <a:spLocks noGrp="1"/>
          </p:cNvSpPr>
          <p:nvPr>
            <p:ph type="sldNum" sz="quarter" idx="12"/>
          </p:nvPr>
        </p:nvSpPr>
        <p:spPr/>
        <p:txBody>
          <a:bodyPr/>
          <a:lstStyle/>
          <a:p>
            <a:fld id="{4636EF31-B47E-4ACA-84F6-F19E7A65CCC2}" type="slidenum">
              <a:rPr lang="en-GB" noProof="0" smtClean="0"/>
              <a:t>‹Nr.›</a:t>
            </a:fld>
            <a:endParaRPr lang="en-GB" noProof="0"/>
          </a:p>
        </p:txBody>
      </p:sp>
      <p:sp>
        <p:nvSpPr>
          <p:cNvPr id="2" name="Title 1">
            <a:extLst>
              <a:ext uri="{FF2B5EF4-FFF2-40B4-BE49-F238E27FC236}">
                <a16:creationId xmlns:a16="http://schemas.microsoft.com/office/drawing/2014/main" id="{E611178D-AEAF-1140-2D1F-2FE5F02B7F31}"/>
              </a:ext>
            </a:extLst>
          </p:cNvPr>
          <p:cNvSpPr>
            <a:spLocks noGrp="1"/>
          </p:cNvSpPr>
          <p:nvPr>
            <p:ph type="title"/>
          </p:nvPr>
        </p:nvSpPr>
        <p:spPr/>
        <p:txBody>
          <a:bodyPr/>
          <a:lstStyle/>
          <a:p>
            <a:r>
              <a:rPr lang="en-GB" noProof="0"/>
              <a:t>Click to edit Master title style</a:t>
            </a:r>
          </a:p>
        </p:txBody>
      </p:sp>
      <p:sp>
        <p:nvSpPr>
          <p:cNvPr id="4" name="Footer Placeholder 3">
            <a:extLst>
              <a:ext uri="{FF2B5EF4-FFF2-40B4-BE49-F238E27FC236}">
                <a16:creationId xmlns:a16="http://schemas.microsoft.com/office/drawing/2014/main" id="{6504BC39-A91C-089C-E4D4-0B14B0B4A89C}"/>
              </a:ext>
            </a:extLst>
          </p:cNvPr>
          <p:cNvSpPr>
            <a:spLocks noGrp="1"/>
          </p:cNvSpPr>
          <p:nvPr>
            <p:ph type="ftr" sz="quarter" idx="11"/>
          </p:nvPr>
        </p:nvSpPr>
        <p:spPr/>
        <p:txBody>
          <a:bodyPr/>
          <a:lstStyle/>
          <a:p>
            <a:endParaRPr lang="en-GB" noProof="0"/>
          </a:p>
        </p:txBody>
      </p:sp>
      <p:pic>
        <p:nvPicPr>
          <p:cNvPr id="7" name="Picture 6" descr="Shape&#10;&#10;Description automatically generated with medium confidence">
            <a:extLst>
              <a:ext uri="{FF2B5EF4-FFF2-40B4-BE49-F238E27FC236}">
                <a16:creationId xmlns:a16="http://schemas.microsoft.com/office/drawing/2014/main" id="{DFCCAA5D-8232-4F0F-85EC-5D231945F09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76493" y="6356350"/>
            <a:ext cx="1362495" cy="360000"/>
          </a:xfrm>
          <a:prstGeom prst="rect">
            <a:avLst/>
          </a:prstGeom>
        </p:spPr>
      </p:pic>
    </p:spTree>
    <p:extLst>
      <p:ext uri="{BB962C8B-B14F-4D97-AF65-F5344CB8AC3E}">
        <p14:creationId xmlns:p14="http://schemas.microsoft.com/office/powerpoint/2010/main" val="4217998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Slide 5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E6E6E6"/>
          </a:solidFill>
          <a:ln/>
        </p:spPr>
        <p:txBody>
          <a:bodyPr/>
          <a:lstStyle/>
          <a:p>
            <a:endParaRPr lang="ja-JP" altLang="en-US" sz="1500"/>
          </a:p>
        </p:txBody>
      </p:sp>
      <p:sp>
        <p:nvSpPr>
          <p:cNvPr id="3" name="Shape 1"/>
          <p:cNvSpPr/>
          <p:nvPr/>
        </p:nvSpPr>
        <p:spPr>
          <a:xfrm>
            <a:off x="0" y="0"/>
            <a:ext cx="12192000" cy="6858000"/>
          </a:xfrm>
          <a:prstGeom prst="rect">
            <a:avLst/>
          </a:prstGeom>
          <a:solidFill>
            <a:srgbClr val="FFFFFF"/>
          </a:solidFill>
          <a:ln/>
        </p:spPr>
        <p:txBody>
          <a:bodyPr/>
          <a:lstStyle/>
          <a:p>
            <a:endParaRPr lang="ja-JP" altLang="en-US" sz="1500"/>
          </a:p>
        </p:txBody>
      </p:sp>
      <p:pic>
        <p:nvPicPr>
          <p:cNvPr id="4" name="Google Shape;41;p35">
            <a:extLst>
              <a:ext uri="{FF2B5EF4-FFF2-40B4-BE49-F238E27FC236}">
                <a16:creationId xmlns:a16="http://schemas.microsoft.com/office/drawing/2014/main" id="{9C0CA4C7-69C4-D69B-53FA-6E9A7503E3E5}"/>
              </a:ext>
            </a:extLst>
          </p:cNvPr>
          <p:cNvPicPr preferRelativeResize="0"/>
          <p:nvPr userDrawn="1"/>
        </p:nvPicPr>
        <p:blipFill rotWithShape="1">
          <a:blip r:embed="rId2" cstate="screen">
            <a:alphaModFix/>
            <a:extLst>
              <a:ext uri="{28A0092B-C50C-407E-A947-70E740481C1C}">
                <a14:useLocalDpi xmlns:a14="http://schemas.microsoft.com/office/drawing/2010/main"/>
              </a:ext>
            </a:extLst>
          </a:blip>
          <a:srcRect/>
          <a:stretch/>
        </p:blipFill>
        <p:spPr>
          <a:xfrm>
            <a:off x="10836351" y="79745"/>
            <a:ext cx="1295400" cy="381000"/>
          </a:xfrm>
          <a:prstGeom prst="rect">
            <a:avLst/>
          </a:prstGeom>
          <a:noFill/>
          <a:ln>
            <a:noFill/>
          </a:ln>
        </p:spPr>
      </p:pic>
      <p:grpSp>
        <p:nvGrpSpPr>
          <p:cNvPr id="5" name="Group 4">
            <a:extLst>
              <a:ext uri="{FF2B5EF4-FFF2-40B4-BE49-F238E27FC236}">
                <a16:creationId xmlns:a16="http://schemas.microsoft.com/office/drawing/2014/main" id="{AE82609E-C347-29EB-5198-3984035DAA3E}"/>
              </a:ext>
            </a:extLst>
          </p:cNvPr>
          <p:cNvGrpSpPr/>
          <p:nvPr userDrawn="1"/>
        </p:nvGrpSpPr>
        <p:grpSpPr>
          <a:xfrm>
            <a:off x="9324356" y="4697134"/>
            <a:ext cx="4166188" cy="2824543"/>
            <a:chOff x="8764993" y="4275596"/>
            <a:chExt cx="4999426" cy="3389452"/>
          </a:xfrm>
        </p:grpSpPr>
        <p:pic>
          <p:nvPicPr>
            <p:cNvPr id="6" name="Image 8">
              <a:extLst>
                <a:ext uri="{FF2B5EF4-FFF2-40B4-BE49-F238E27FC236}">
                  <a16:creationId xmlns:a16="http://schemas.microsoft.com/office/drawing/2014/main" id="{769784CA-B8A0-83BC-E4FB-4FEBC358036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rot="16200000">
              <a:off x="9187296" y="3853293"/>
              <a:ext cx="2595279" cy="3439886"/>
            </a:xfrm>
            <a:prstGeom prst="rect">
              <a:avLst/>
            </a:prstGeom>
          </p:spPr>
        </p:pic>
        <p:pic>
          <p:nvPicPr>
            <p:cNvPr id="7" name="Google Shape;48;p13">
              <a:extLst>
                <a:ext uri="{FF2B5EF4-FFF2-40B4-BE49-F238E27FC236}">
                  <a16:creationId xmlns:a16="http://schemas.microsoft.com/office/drawing/2014/main" id="{9C887F8A-2241-205C-D19F-46DDE97BF01A}"/>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1131153" y="5031782"/>
              <a:ext cx="2633266" cy="2633266"/>
            </a:xfrm>
            <a:prstGeom prst="rect">
              <a:avLst/>
            </a:prstGeom>
            <a:noFill/>
            <a:ln>
              <a:noFill/>
            </a:ln>
          </p:spPr>
        </p:pic>
        <p:pic>
          <p:nvPicPr>
            <p:cNvPr id="8" name="Google Shape;49;p13">
              <a:extLst>
                <a:ext uri="{FF2B5EF4-FFF2-40B4-BE49-F238E27FC236}">
                  <a16:creationId xmlns:a16="http://schemas.microsoft.com/office/drawing/2014/main" id="{5E3F1CE6-1CAF-A9BB-C171-DBB3D1066239}"/>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0878343" y="6348415"/>
              <a:ext cx="823119" cy="823119"/>
            </a:xfrm>
            <a:prstGeom prst="rect">
              <a:avLst/>
            </a:prstGeom>
            <a:noFill/>
            <a:ln>
              <a:noFill/>
            </a:ln>
          </p:spPr>
        </p:pic>
      </p:grpSp>
      <p:cxnSp>
        <p:nvCxnSpPr>
          <p:cNvPr id="9" name="Straight Connector 8">
            <a:extLst>
              <a:ext uri="{FF2B5EF4-FFF2-40B4-BE49-F238E27FC236}">
                <a16:creationId xmlns:a16="http://schemas.microsoft.com/office/drawing/2014/main" id="{0FBEE7B4-90CE-00B3-4B7A-DDC7A62EDBD2}"/>
              </a:ext>
            </a:extLst>
          </p:cNvPr>
          <p:cNvCxnSpPr/>
          <p:nvPr userDrawn="1"/>
        </p:nvCxnSpPr>
        <p:spPr>
          <a:xfrm>
            <a:off x="620869" y="1521371"/>
            <a:ext cx="3600000"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512924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No Circ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DA134CF-22C4-AE24-268F-24956FF1AFA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3" name="Footer Placeholder 2">
            <a:extLst>
              <a:ext uri="{FF2B5EF4-FFF2-40B4-BE49-F238E27FC236}">
                <a16:creationId xmlns:a16="http://schemas.microsoft.com/office/drawing/2014/main" id="{C0E7D96E-22E9-8432-ED89-133B6694B7C9}"/>
              </a:ext>
            </a:extLst>
          </p:cNvPr>
          <p:cNvSpPr>
            <a:spLocks noGrp="1"/>
          </p:cNvSpPr>
          <p:nvPr>
            <p:ph type="ftr" sz="quarter" idx="11"/>
          </p:nvPr>
        </p:nvSpPr>
        <p:spPr/>
        <p:txBody>
          <a:bodyPr/>
          <a:lstStyle/>
          <a:p>
            <a:endParaRPr lang="en-GB" noProof="0"/>
          </a:p>
        </p:txBody>
      </p:sp>
      <p:sp>
        <p:nvSpPr>
          <p:cNvPr id="4" name="Slide Number Placeholder 3">
            <a:extLst>
              <a:ext uri="{FF2B5EF4-FFF2-40B4-BE49-F238E27FC236}">
                <a16:creationId xmlns:a16="http://schemas.microsoft.com/office/drawing/2014/main" id="{441E877A-FB7C-C9CF-564C-0F8D4FB1BAFC}"/>
              </a:ext>
            </a:extLst>
          </p:cNvPr>
          <p:cNvSpPr>
            <a:spLocks noGrp="1"/>
          </p:cNvSpPr>
          <p:nvPr>
            <p:ph type="sldNum" sz="quarter" idx="12"/>
          </p:nvPr>
        </p:nvSpPr>
        <p:spPr/>
        <p:txBody>
          <a:bodyPr/>
          <a:lstStyle/>
          <a:p>
            <a:fld id="{4636EF31-B47E-4ACA-84F6-F19E7A65CCC2}" type="slidenum">
              <a:rPr lang="en-GB" noProof="0" smtClean="0"/>
              <a:t>‹Nr.›</a:t>
            </a:fld>
            <a:endParaRPr lang="en-GB" noProof="0"/>
          </a:p>
        </p:txBody>
      </p:sp>
      <p:pic>
        <p:nvPicPr>
          <p:cNvPr id="6" name="Picture 5" descr="Shape&#10;&#10;Description automatically generated with medium confidence">
            <a:extLst>
              <a:ext uri="{FF2B5EF4-FFF2-40B4-BE49-F238E27FC236}">
                <a16:creationId xmlns:a16="http://schemas.microsoft.com/office/drawing/2014/main" id="{98EC658D-E865-AE97-C0F6-107C0C3E32E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76493" y="6356350"/>
            <a:ext cx="1362495" cy="360000"/>
          </a:xfrm>
          <a:prstGeom prst="rect">
            <a:avLst/>
          </a:prstGeom>
        </p:spPr>
      </p:pic>
    </p:spTree>
    <p:extLst>
      <p:ext uri="{BB962C8B-B14F-4D97-AF65-F5344CB8AC3E}">
        <p14:creationId xmlns:p14="http://schemas.microsoft.com/office/powerpoint/2010/main" val="156781420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Blank (No Logo)">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0E7D96E-22E9-8432-ED89-133B6694B7C9}"/>
              </a:ext>
            </a:extLst>
          </p:cNvPr>
          <p:cNvSpPr>
            <a:spLocks noGrp="1"/>
          </p:cNvSpPr>
          <p:nvPr>
            <p:ph type="ftr" sz="quarter" idx="11"/>
          </p:nvPr>
        </p:nvSpPr>
        <p:spPr/>
        <p:txBody>
          <a:bodyPr/>
          <a:lstStyle/>
          <a:p>
            <a:endParaRPr lang="en-GB" noProof="0"/>
          </a:p>
        </p:txBody>
      </p:sp>
      <p:sp>
        <p:nvSpPr>
          <p:cNvPr id="4" name="Slide Number Placeholder 3">
            <a:extLst>
              <a:ext uri="{FF2B5EF4-FFF2-40B4-BE49-F238E27FC236}">
                <a16:creationId xmlns:a16="http://schemas.microsoft.com/office/drawing/2014/main" id="{441E877A-FB7C-C9CF-564C-0F8D4FB1BAFC}"/>
              </a:ext>
            </a:extLst>
          </p:cNvPr>
          <p:cNvSpPr>
            <a:spLocks noGrp="1"/>
          </p:cNvSpPr>
          <p:nvPr>
            <p:ph type="sldNum" sz="quarter" idx="12"/>
          </p:nvPr>
        </p:nvSpPr>
        <p:spPr/>
        <p:txBody>
          <a:bodyPr/>
          <a:lstStyle/>
          <a:p>
            <a:fld id="{4636EF31-B47E-4ACA-84F6-F19E7A65CCC2}" type="slidenum">
              <a:rPr lang="en-GB" noProof="0" smtClean="0"/>
              <a:t>‹Nr.›</a:t>
            </a:fld>
            <a:endParaRPr lang="en-GB" noProof="0"/>
          </a:p>
        </p:txBody>
      </p:sp>
      <p:pic>
        <p:nvPicPr>
          <p:cNvPr id="5" name="Picture 4" descr="Shape&#10;&#10;Description automatically generated with medium confidence">
            <a:extLst>
              <a:ext uri="{FF2B5EF4-FFF2-40B4-BE49-F238E27FC236}">
                <a16:creationId xmlns:a16="http://schemas.microsoft.com/office/drawing/2014/main" id="{003BE8F6-6521-AA54-BB0D-ED693B00258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61684" y="6356350"/>
            <a:ext cx="1392115" cy="367826"/>
          </a:xfrm>
          <a:prstGeom prst="rect">
            <a:avLst/>
          </a:prstGeom>
        </p:spPr>
      </p:pic>
      <p:sp>
        <p:nvSpPr>
          <p:cNvPr id="7" name="Rectangle 6">
            <a:extLst>
              <a:ext uri="{FF2B5EF4-FFF2-40B4-BE49-F238E27FC236}">
                <a16:creationId xmlns:a16="http://schemas.microsoft.com/office/drawing/2014/main" id="{5DA134CF-22C4-AE24-268F-24956FF1AFA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Tree>
    <p:extLst>
      <p:ext uri="{BB962C8B-B14F-4D97-AF65-F5344CB8AC3E}">
        <p14:creationId xmlns:p14="http://schemas.microsoft.com/office/powerpoint/2010/main" val="378837162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itle, Content and Picture (Gra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0E7D96E-22E9-8432-ED89-133B6694B7C9}"/>
              </a:ext>
            </a:extLst>
          </p:cNvPr>
          <p:cNvSpPr>
            <a:spLocks noGrp="1"/>
          </p:cNvSpPr>
          <p:nvPr>
            <p:ph type="ftr" sz="quarter" idx="11"/>
          </p:nvPr>
        </p:nvSpPr>
        <p:spPr/>
        <p:txBody>
          <a:bodyPr/>
          <a:lstStyle/>
          <a:p>
            <a:endParaRPr lang="en-GB" noProof="0"/>
          </a:p>
        </p:txBody>
      </p:sp>
      <p:sp>
        <p:nvSpPr>
          <p:cNvPr id="4" name="Slide Number Placeholder 3">
            <a:extLst>
              <a:ext uri="{FF2B5EF4-FFF2-40B4-BE49-F238E27FC236}">
                <a16:creationId xmlns:a16="http://schemas.microsoft.com/office/drawing/2014/main" id="{441E877A-FB7C-C9CF-564C-0F8D4FB1BAFC}"/>
              </a:ext>
            </a:extLst>
          </p:cNvPr>
          <p:cNvSpPr>
            <a:spLocks noGrp="1"/>
          </p:cNvSpPr>
          <p:nvPr>
            <p:ph type="sldNum" sz="quarter" idx="12"/>
          </p:nvPr>
        </p:nvSpPr>
        <p:spPr/>
        <p:txBody>
          <a:bodyPr/>
          <a:lstStyle/>
          <a:p>
            <a:fld id="{4636EF31-B47E-4ACA-84F6-F19E7A65CCC2}" type="slidenum">
              <a:rPr lang="en-GB" noProof="0" smtClean="0"/>
              <a:t>‹Nr.›</a:t>
            </a:fld>
            <a:endParaRPr lang="en-GB" noProof="0"/>
          </a:p>
        </p:txBody>
      </p:sp>
      <p:pic>
        <p:nvPicPr>
          <p:cNvPr id="5" name="Picture 4" descr="Shape&#10;&#10;Description automatically generated with medium confidence">
            <a:extLst>
              <a:ext uri="{FF2B5EF4-FFF2-40B4-BE49-F238E27FC236}">
                <a16:creationId xmlns:a16="http://schemas.microsoft.com/office/drawing/2014/main" id="{003BE8F6-6521-AA54-BB0D-ED693B00258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61684" y="6356350"/>
            <a:ext cx="1392115" cy="367826"/>
          </a:xfrm>
          <a:prstGeom prst="rect">
            <a:avLst/>
          </a:prstGeom>
        </p:spPr>
      </p:pic>
      <p:sp>
        <p:nvSpPr>
          <p:cNvPr id="7" name="Rectangle 6">
            <a:extLst>
              <a:ext uri="{FF2B5EF4-FFF2-40B4-BE49-F238E27FC236}">
                <a16:creationId xmlns:a16="http://schemas.microsoft.com/office/drawing/2014/main" id="{5DA134CF-22C4-AE24-268F-24956FF1AFA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5" name="Picture Placeholder 14">
            <a:extLst>
              <a:ext uri="{FF2B5EF4-FFF2-40B4-BE49-F238E27FC236}">
                <a16:creationId xmlns:a16="http://schemas.microsoft.com/office/drawing/2014/main" id="{48487ECE-4812-13B3-D83C-1A84A03F3150}"/>
              </a:ext>
            </a:extLst>
          </p:cNvPr>
          <p:cNvSpPr>
            <a:spLocks noGrp="1"/>
          </p:cNvSpPr>
          <p:nvPr>
            <p:ph type="pic" sz="quarter" idx="13"/>
          </p:nvPr>
        </p:nvSpPr>
        <p:spPr>
          <a:xfrm>
            <a:off x="7022684" y="279564"/>
            <a:ext cx="5169316" cy="6578436"/>
          </a:xfrm>
          <a:custGeom>
            <a:avLst/>
            <a:gdLst>
              <a:gd name="connsiteX0" fmla="*/ 5169316 w 5169316"/>
              <a:gd name="connsiteY0" fmla="*/ 0 h 6578436"/>
              <a:gd name="connsiteX1" fmla="*/ 5169316 w 5169316"/>
              <a:gd name="connsiteY1" fmla="*/ 6578436 h 6578436"/>
              <a:gd name="connsiteX2" fmla="*/ 8069 w 5169316"/>
              <a:gd name="connsiteY2" fmla="*/ 6578436 h 6578436"/>
              <a:gd name="connsiteX3" fmla="*/ 0 w 5169316"/>
              <a:gd name="connsiteY3" fmla="*/ 6259348 h 6578436"/>
              <a:gd name="connsiteX4" fmla="*/ 5089967 w 5169316"/>
              <a:gd name="connsiteY4" fmla="*/ 14170 h 6578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9316" h="6578436">
                <a:moveTo>
                  <a:pt x="5169316" y="0"/>
                </a:moveTo>
                <a:lnTo>
                  <a:pt x="5169316" y="6578436"/>
                </a:lnTo>
                <a:lnTo>
                  <a:pt x="8069" y="6578436"/>
                </a:lnTo>
                <a:lnTo>
                  <a:pt x="0" y="6259348"/>
                </a:lnTo>
                <a:cubicBezTo>
                  <a:pt x="0" y="3178785"/>
                  <a:pt x="2185128" y="608586"/>
                  <a:pt x="5089967" y="14170"/>
                </a:cubicBezTo>
                <a:close/>
              </a:path>
            </a:pathLst>
          </a:custGeom>
        </p:spPr>
        <p:txBody>
          <a:bodyPr wrap="square" anchor="ctr">
            <a:noAutofit/>
          </a:bodyPr>
          <a:lstStyle>
            <a:lvl1pPr algn="ctr">
              <a:defRPr/>
            </a:lvl1pPr>
          </a:lstStyle>
          <a:p>
            <a:endParaRPr lang="en-GB" noProof="0"/>
          </a:p>
        </p:txBody>
      </p:sp>
      <p:sp>
        <p:nvSpPr>
          <p:cNvPr id="18" name="Freeform: Shape 17">
            <a:extLst>
              <a:ext uri="{FF2B5EF4-FFF2-40B4-BE49-F238E27FC236}">
                <a16:creationId xmlns:a16="http://schemas.microsoft.com/office/drawing/2014/main" id="{83632466-DDDB-D9A5-1C9F-D80D59FAE878}"/>
              </a:ext>
            </a:extLst>
          </p:cNvPr>
          <p:cNvSpPr/>
          <p:nvPr userDrawn="1"/>
        </p:nvSpPr>
        <p:spPr>
          <a:xfrm>
            <a:off x="6086783" y="0"/>
            <a:ext cx="6105217" cy="6858000"/>
          </a:xfrm>
          <a:custGeom>
            <a:avLst/>
            <a:gdLst>
              <a:gd name="connsiteX0" fmla="*/ 4042009 w 6105217"/>
              <a:gd name="connsiteY0" fmla="*/ 0 h 6858000"/>
              <a:gd name="connsiteX1" fmla="*/ 6105217 w 6105217"/>
              <a:gd name="connsiteY1" fmla="*/ 0 h 6858000"/>
              <a:gd name="connsiteX2" fmla="*/ 6105217 w 6105217"/>
              <a:gd name="connsiteY2" fmla="*/ 279564 h 6858000"/>
              <a:gd name="connsiteX3" fmla="*/ 6025868 w 6105217"/>
              <a:gd name="connsiteY3" fmla="*/ 293734 h 6858000"/>
              <a:gd name="connsiteX4" fmla="*/ 935901 w 6105217"/>
              <a:gd name="connsiteY4" fmla="*/ 6538912 h 6858000"/>
              <a:gd name="connsiteX5" fmla="*/ 943970 w 6105217"/>
              <a:gd name="connsiteY5" fmla="*/ 6858000 h 6858000"/>
              <a:gd name="connsiteX6" fmla="*/ 8068 w 6105217"/>
              <a:gd name="connsiteY6" fmla="*/ 6858000 h 6858000"/>
              <a:gd name="connsiteX7" fmla="*/ 0 w 6105217"/>
              <a:gd name="connsiteY7" fmla="*/ 6538912 h 6858000"/>
              <a:gd name="connsiteX8" fmla="*/ 3825928 w 6105217"/>
              <a:gd name="connsiteY8" fmla="*/ 11067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5217" h="6858000">
                <a:moveTo>
                  <a:pt x="4042009" y="0"/>
                </a:moveTo>
                <a:lnTo>
                  <a:pt x="6105217" y="0"/>
                </a:lnTo>
                <a:lnTo>
                  <a:pt x="6105217" y="279564"/>
                </a:lnTo>
                <a:lnTo>
                  <a:pt x="6025868" y="293734"/>
                </a:lnTo>
                <a:cubicBezTo>
                  <a:pt x="3121029" y="888150"/>
                  <a:pt x="935901" y="3458349"/>
                  <a:pt x="935901" y="6538912"/>
                </a:cubicBezTo>
                <a:lnTo>
                  <a:pt x="943970" y="6858000"/>
                </a:lnTo>
                <a:lnTo>
                  <a:pt x="8068" y="6858000"/>
                </a:lnTo>
                <a:lnTo>
                  <a:pt x="0" y="6538912"/>
                </a:lnTo>
                <a:cubicBezTo>
                  <a:pt x="0" y="3763112"/>
                  <a:pt x="1547033" y="1348640"/>
                  <a:pt x="3825928" y="110670"/>
                </a:cubicBezTo>
                <a:close/>
              </a:path>
            </a:pathLst>
          </a:custGeom>
          <a:solidFill>
            <a:srgbClr val="EFEFE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noProof="0"/>
          </a:p>
        </p:txBody>
      </p:sp>
      <p:sp>
        <p:nvSpPr>
          <p:cNvPr id="19" name="Title 18">
            <a:extLst>
              <a:ext uri="{FF2B5EF4-FFF2-40B4-BE49-F238E27FC236}">
                <a16:creationId xmlns:a16="http://schemas.microsoft.com/office/drawing/2014/main" id="{48D645E7-0C96-39C2-3F32-017CFF684543}"/>
              </a:ext>
            </a:extLst>
          </p:cNvPr>
          <p:cNvSpPr>
            <a:spLocks noGrp="1"/>
          </p:cNvSpPr>
          <p:nvPr>
            <p:ph type="title"/>
          </p:nvPr>
        </p:nvSpPr>
        <p:spPr>
          <a:xfrm>
            <a:off x="838200" y="365125"/>
            <a:ext cx="7315200" cy="1325563"/>
          </a:xfrm>
        </p:spPr>
        <p:txBody>
          <a:bodyPr/>
          <a:lstStyle/>
          <a:p>
            <a:r>
              <a:rPr lang="en-GB" noProof="0"/>
              <a:t>Click to edit Master title style</a:t>
            </a:r>
          </a:p>
        </p:txBody>
      </p:sp>
      <p:sp>
        <p:nvSpPr>
          <p:cNvPr id="21" name="Content Placeholder 20">
            <a:extLst>
              <a:ext uri="{FF2B5EF4-FFF2-40B4-BE49-F238E27FC236}">
                <a16:creationId xmlns:a16="http://schemas.microsoft.com/office/drawing/2014/main" id="{066612FA-4B38-B6C8-C185-C32FC6D5AC0A}"/>
              </a:ext>
            </a:extLst>
          </p:cNvPr>
          <p:cNvSpPr>
            <a:spLocks noGrp="1"/>
          </p:cNvSpPr>
          <p:nvPr>
            <p:ph sz="quarter" idx="14"/>
          </p:nvPr>
        </p:nvSpPr>
        <p:spPr>
          <a:xfrm>
            <a:off x="838200" y="2035175"/>
            <a:ext cx="5769077" cy="4543425"/>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Tree>
    <p:extLst>
      <p:ext uri="{BB962C8B-B14F-4D97-AF65-F5344CB8AC3E}">
        <p14:creationId xmlns:p14="http://schemas.microsoft.com/office/powerpoint/2010/main" val="384302942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itle, Content and Picture (Re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0E7D96E-22E9-8432-ED89-133B6694B7C9}"/>
              </a:ext>
            </a:extLst>
          </p:cNvPr>
          <p:cNvSpPr>
            <a:spLocks noGrp="1"/>
          </p:cNvSpPr>
          <p:nvPr>
            <p:ph type="ftr" sz="quarter" idx="11"/>
          </p:nvPr>
        </p:nvSpPr>
        <p:spPr/>
        <p:txBody>
          <a:bodyPr/>
          <a:lstStyle/>
          <a:p>
            <a:endParaRPr lang="en-GB" noProof="0"/>
          </a:p>
        </p:txBody>
      </p:sp>
      <p:sp>
        <p:nvSpPr>
          <p:cNvPr id="4" name="Slide Number Placeholder 3">
            <a:extLst>
              <a:ext uri="{FF2B5EF4-FFF2-40B4-BE49-F238E27FC236}">
                <a16:creationId xmlns:a16="http://schemas.microsoft.com/office/drawing/2014/main" id="{441E877A-FB7C-C9CF-564C-0F8D4FB1BAFC}"/>
              </a:ext>
            </a:extLst>
          </p:cNvPr>
          <p:cNvSpPr>
            <a:spLocks noGrp="1"/>
          </p:cNvSpPr>
          <p:nvPr>
            <p:ph type="sldNum" sz="quarter" idx="12"/>
          </p:nvPr>
        </p:nvSpPr>
        <p:spPr/>
        <p:txBody>
          <a:bodyPr/>
          <a:lstStyle/>
          <a:p>
            <a:fld id="{4636EF31-B47E-4ACA-84F6-F19E7A65CCC2}" type="slidenum">
              <a:rPr lang="en-GB" noProof="0" smtClean="0"/>
              <a:t>‹Nr.›</a:t>
            </a:fld>
            <a:endParaRPr lang="en-GB" noProof="0"/>
          </a:p>
        </p:txBody>
      </p:sp>
      <p:pic>
        <p:nvPicPr>
          <p:cNvPr id="5" name="Picture 4" descr="Shape&#10;&#10;Description automatically generated with medium confidence">
            <a:extLst>
              <a:ext uri="{FF2B5EF4-FFF2-40B4-BE49-F238E27FC236}">
                <a16:creationId xmlns:a16="http://schemas.microsoft.com/office/drawing/2014/main" id="{003BE8F6-6521-AA54-BB0D-ED693B00258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61684" y="6356350"/>
            <a:ext cx="1392115" cy="367826"/>
          </a:xfrm>
          <a:prstGeom prst="rect">
            <a:avLst/>
          </a:prstGeom>
        </p:spPr>
      </p:pic>
      <p:sp>
        <p:nvSpPr>
          <p:cNvPr id="7" name="Rectangle 6">
            <a:extLst>
              <a:ext uri="{FF2B5EF4-FFF2-40B4-BE49-F238E27FC236}">
                <a16:creationId xmlns:a16="http://schemas.microsoft.com/office/drawing/2014/main" id="{5DA134CF-22C4-AE24-268F-24956FF1AFA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5" name="Picture Placeholder 14">
            <a:extLst>
              <a:ext uri="{FF2B5EF4-FFF2-40B4-BE49-F238E27FC236}">
                <a16:creationId xmlns:a16="http://schemas.microsoft.com/office/drawing/2014/main" id="{48487ECE-4812-13B3-D83C-1A84A03F3150}"/>
              </a:ext>
            </a:extLst>
          </p:cNvPr>
          <p:cNvSpPr>
            <a:spLocks noGrp="1"/>
          </p:cNvSpPr>
          <p:nvPr>
            <p:ph type="pic" sz="quarter" idx="13"/>
          </p:nvPr>
        </p:nvSpPr>
        <p:spPr>
          <a:xfrm>
            <a:off x="7022684" y="279564"/>
            <a:ext cx="5169316" cy="6578436"/>
          </a:xfrm>
          <a:custGeom>
            <a:avLst/>
            <a:gdLst>
              <a:gd name="connsiteX0" fmla="*/ 5169316 w 5169316"/>
              <a:gd name="connsiteY0" fmla="*/ 0 h 6578436"/>
              <a:gd name="connsiteX1" fmla="*/ 5169316 w 5169316"/>
              <a:gd name="connsiteY1" fmla="*/ 6578436 h 6578436"/>
              <a:gd name="connsiteX2" fmla="*/ 8069 w 5169316"/>
              <a:gd name="connsiteY2" fmla="*/ 6578436 h 6578436"/>
              <a:gd name="connsiteX3" fmla="*/ 0 w 5169316"/>
              <a:gd name="connsiteY3" fmla="*/ 6259348 h 6578436"/>
              <a:gd name="connsiteX4" fmla="*/ 5089967 w 5169316"/>
              <a:gd name="connsiteY4" fmla="*/ 14170 h 6578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9316" h="6578436">
                <a:moveTo>
                  <a:pt x="5169316" y="0"/>
                </a:moveTo>
                <a:lnTo>
                  <a:pt x="5169316" y="6578436"/>
                </a:lnTo>
                <a:lnTo>
                  <a:pt x="8069" y="6578436"/>
                </a:lnTo>
                <a:lnTo>
                  <a:pt x="0" y="6259348"/>
                </a:lnTo>
                <a:cubicBezTo>
                  <a:pt x="0" y="3178785"/>
                  <a:pt x="2185128" y="608586"/>
                  <a:pt x="5089967" y="14170"/>
                </a:cubicBezTo>
                <a:close/>
              </a:path>
            </a:pathLst>
          </a:custGeom>
        </p:spPr>
        <p:txBody>
          <a:bodyPr wrap="square" anchor="ctr">
            <a:noAutofit/>
          </a:bodyPr>
          <a:lstStyle>
            <a:lvl1pPr algn="ctr">
              <a:defRPr/>
            </a:lvl1pPr>
          </a:lstStyle>
          <a:p>
            <a:endParaRPr lang="en-GB" noProof="0"/>
          </a:p>
        </p:txBody>
      </p:sp>
      <p:sp>
        <p:nvSpPr>
          <p:cNvPr id="19" name="Title 18">
            <a:extLst>
              <a:ext uri="{FF2B5EF4-FFF2-40B4-BE49-F238E27FC236}">
                <a16:creationId xmlns:a16="http://schemas.microsoft.com/office/drawing/2014/main" id="{48D645E7-0C96-39C2-3F32-017CFF684543}"/>
              </a:ext>
            </a:extLst>
          </p:cNvPr>
          <p:cNvSpPr>
            <a:spLocks noGrp="1"/>
          </p:cNvSpPr>
          <p:nvPr>
            <p:ph type="title"/>
          </p:nvPr>
        </p:nvSpPr>
        <p:spPr>
          <a:xfrm>
            <a:off x="838200" y="365125"/>
            <a:ext cx="7315200" cy="1325563"/>
          </a:xfrm>
        </p:spPr>
        <p:txBody>
          <a:bodyPr/>
          <a:lstStyle/>
          <a:p>
            <a:r>
              <a:rPr lang="en-GB" noProof="0"/>
              <a:t>Click to edit Master title style</a:t>
            </a:r>
          </a:p>
        </p:txBody>
      </p:sp>
      <p:sp>
        <p:nvSpPr>
          <p:cNvPr id="21" name="Content Placeholder 20">
            <a:extLst>
              <a:ext uri="{FF2B5EF4-FFF2-40B4-BE49-F238E27FC236}">
                <a16:creationId xmlns:a16="http://schemas.microsoft.com/office/drawing/2014/main" id="{066612FA-4B38-B6C8-C185-C32FC6D5AC0A}"/>
              </a:ext>
            </a:extLst>
          </p:cNvPr>
          <p:cNvSpPr>
            <a:spLocks noGrp="1"/>
          </p:cNvSpPr>
          <p:nvPr>
            <p:ph sz="quarter" idx="14"/>
          </p:nvPr>
        </p:nvSpPr>
        <p:spPr>
          <a:xfrm>
            <a:off x="838200" y="2035175"/>
            <a:ext cx="5769077" cy="4543425"/>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0" name="Freeform: Shape 9">
            <a:extLst>
              <a:ext uri="{FF2B5EF4-FFF2-40B4-BE49-F238E27FC236}">
                <a16:creationId xmlns:a16="http://schemas.microsoft.com/office/drawing/2014/main" id="{F16C37FE-B3FB-EEFB-3B42-E715EA9AE8C1}"/>
              </a:ext>
            </a:extLst>
          </p:cNvPr>
          <p:cNvSpPr/>
          <p:nvPr userDrawn="1"/>
        </p:nvSpPr>
        <p:spPr>
          <a:xfrm>
            <a:off x="6086783" y="0"/>
            <a:ext cx="6105217" cy="6858000"/>
          </a:xfrm>
          <a:custGeom>
            <a:avLst/>
            <a:gdLst>
              <a:gd name="connsiteX0" fmla="*/ 4042009 w 6105217"/>
              <a:gd name="connsiteY0" fmla="*/ 0 h 6858000"/>
              <a:gd name="connsiteX1" fmla="*/ 6105217 w 6105217"/>
              <a:gd name="connsiteY1" fmla="*/ 0 h 6858000"/>
              <a:gd name="connsiteX2" fmla="*/ 6105217 w 6105217"/>
              <a:gd name="connsiteY2" fmla="*/ 279564 h 6858000"/>
              <a:gd name="connsiteX3" fmla="*/ 6025868 w 6105217"/>
              <a:gd name="connsiteY3" fmla="*/ 293734 h 6858000"/>
              <a:gd name="connsiteX4" fmla="*/ 935901 w 6105217"/>
              <a:gd name="connsiteY4" fmla="*/ 6538912 h 6858000"/>
              <a:gd name="connsiteX5" fmla="*/ 943970 w 6105217"/>
              <a:gd name="connsiteY5" fmla="*/ 6858000 h 6858000"/>
              <a:gd name="connsiteX6" fmla="*/ 8068 w 6105217"/>
              <a:gd name="connsiteY6" fmla="*/ 6858000 h 6858000"/>
              <a:gd name="connsiteX7" fmla="*/ 0 w 6105217"/>
              <a:gd name="connsiteY7" fmla="*/ 6538912 h 6858000"/>
              <a:gd name="connsiteX8" fmla="*/ 3825928 w 6105217"/>
              <a:gd name="connsiteY8" fmla="*/ 11067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5217" h="6858000">
                <a:moveTo>
                  <a:pt x="4042009" y="0"/>
                </a:moveTo>
                <a:lnTo>
                  <a:pt x="6105217" y="0"/>
                </a:lnTo>
                <a:lnTo>
                  <a:pt x="6105217" y="279564"/>
                </a:lnTo>
                <a:lnTo>
                  <a:pt x="6025868" y="293734"/>
                </a:lnTo>
                <a:cubicBezTo>
                  <a:pt x="3121029" y="888150"/>
                  <a:pt x="935901" y="3458349"/>
                  <a:pt x="935901" y="6538912"/>
                </a:cubicBezTo>
                <a:lnTo>
                  <a:pt x="943970" y="6858000"/>
                </a:lnTo>
                <a:lnTo>
                  <a:pt x="8068" y="6858000"/>
                </a:lnTo>
                <a:lnTo>
                  <a:pt x="0" y="6538912"/>
                </a:lnTo>
                <a:cubicBezTo>
                  <a:pt x="0" y="3763112"/>
                  <a:pt x="1547033" y="1348640"/>
                  <a:pt x="3825928" y="11067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noProof="0"/>
          </a:p>
        </p:txBody>
      </p:sp>
    </p:spTree>
    <p:extLst>
      <p:ext uri="{BB962C8B-B14F-4D97-AF65-F5344CB8AC3E}">
        <p14:creationId xmlns:p14="http://schemas.microsoft.com/office/powerpoint/2010/main" val="812267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90316BD7-0D92-A654-BA4A-869BE2E724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E48128AA-33AB-0D71-EA43-60452B8B78E4}"/>
              </a:ext>
            </a:extLst>
          </p:cNvPr>
          <p:cNvSpPr/>
          <p:nvPr userDrawn="1"/>
        </p:nvSpPr>
        <p:spPr>
          <a:xfrm>
            <a:off x="5938129" y="4838173"/>
            <a:ext cx="6253871" cy="11255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838200" y="1651993"/>
            <a:ext cx="7315200" cy="2402318"/>
          </a:xfrm>
        </p:spPr>
        <p:txBody>
          <a:bodyPr anchor="b">
            <a:normAutofit/>
          </a:bodyPr>
          <a:lstStyle>
            <a:lvl1pPr algn="l">
              <a:defRPr sz="4400">
                <a:solidFill>
                  <a:schemeClr val="tx1"/>
                </a:solidFill>
              </a:defRPr>
            </a:lvl1pPr>
          </a:lstStyle>
          <a:p>
            <a:r>
              <a:rPr lang="en-US"/>
              <a:t>Insert title here</a:t>
            </a:r>
          </a:p>
        </p:txBody>
      </p:sp>
      <p:sp>
        <p:nvSpPr>
          <p:cNvPr id="3" name="Subtitle 2"/>
          <p:cNvSpPr>
            <a:spLocks noGrp="1"/>
          </p:cNvSpPr>
          <p:nvPr>
            <p:ph type="subTitle" idx="1" hasCustomPrompt="1"/>
          </p:nvPr>
        </p:nvSpPr>
        <p:spPr>
          <a:xfrm>
            <a:off x="838200" y="4246613"/>
            <a:ext cx="7315200" cy="455035"/>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Insert subtitle or date here</a:t>
            </a:r>
          </a:p>
        </p:txBody>
      </p:sp>
      <p:grpSp>
        <p:nvGrpSpPr>
          <p:cNvPr id="10" name="Group 9">
            <a:extLst>
              <a:ext uri="{FF2B5EF4-FFF2-40B4-BE49-F238E27FC236}">
                <a16:creationId xmlns:a16="http://schemas.microsoft.com/office/drawing/2014/main" id="{1476E960-601E-07F5-8529-437D7D073A20}"/>
              </a:ext>
            </a:extLst>
          </p:cNvPr>
          <p:cNvGrpSpPr/>
          <p:nvPr userDrawn="1"/>
        </p:nvGrpSpPr>
        <p:grpSpPr>
          <a:xfrm>
            <a:off x="838200" y="-540175"/>
            <a:ext cx="5686235" cy="193467"/>
            <a:chOff x="0" y="4654063"/>
            <a:chExt cx="10972800" cy="414714"/>
          </a:xfrm>
        </p:grpSpPr>
        <p:sp>
          <p:nvSpPr>
            <p:cNvPr id="11" name="Rectangle 10">
              <a:extLst>
                <a:ext uri="{FF2B5EF4-FFF2-40B4-BE49-F238E27FC236}">
                  <a16:creationId xmlns:a16="http://schemas.microsoft.com/office/drawing/2014/main" id="{02314DC7-0695-0E17-01B7-F093AFAF6C41}"/>
                </a:ext>
              </a:extLst>
            </p:cNvPr>
            <p:cNvSpPr/>
            <p:nvPr/>
          </p:nvSpPr>
          <p:spPr>
            <a:xfrm>
              <a:off x="0" y="4654063"/>
              <a:ext cx="3657600" cy="414714"/>
            </a:xfrm>
            <a:prstGeom prst="rect">
              <a:avLst/>
            </a:prstGeom>
            <a:solidFill>
              <a:srgbClr val="01A7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4D5530A-E031-6003-9D4B-297FF3CDB225}"/>
                </a:ext>
              </a:extLst>
            </p:cNvPr>
            <p:cNvSpPr/>
            <p:nvPr/>
          </p:nvSpPr>
          <p:spPr>
            <a:xfrm>
              <a:off x="3657600" y="4654063"/>
              <a:ext cx="3657600" cy="414714"/>
            </a:xfrm>
            <a:prstGeom prst="rect">
              <a:avLst/>
            </a:prstGeom>
            <a:solidFill>
              <a:srgbClr val="ED1B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917DD57-8F8B-AEBD-0357-4DC902AB4E8E}"/>
                </a:ext>
              </a:extLst>
            </p:cNvPr>
            <p:cNvSpPr/>
            <p:nvPr/>
          </p:nvSpPr>
          <p:spPr>
            <a:xfrm>
              <a:off x="7315200" y="4654063"/>
              <a:ext cx="3657600" cy="414714"/>
            </a:xfrm>
            <a:prstGeom prst="rect">
              <a:avLst/>
            </a:prstGeom>
            <a:solidFill>
              <a:srgbClr val="003E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3" descr="A black text on a white background&#10;&#10;Description automatically generated">
            <a:extLst>
              <a:ext uri="{FF2B5EF4-FFF2-40B4-BE49-F238E27FC236}">
                <a16:creationId xmlns:a16="http://schemas.microsoft.com/office/drawing/2014/main" id="{A705CE2A-EEB4-4153-017B-AFA8C4A8779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79131" y="5139548"/>
            <a:ext cx="1860884" cy="490529"/>
          </a:xfrm>
          <a:prstGeom prst="rect">
            <a:avLst/>
          </a:prstGeom>
        </p:spPr>
      </p:pic>
      <p:pic>
        <p:nvPicPr>
          <p:cNvPr id="6" name="Picture 5">
            <a:extLst>
              <a:ext uri="{FF2B5EF4-FFF2-40B4-BE49-F238E27FC236}">
                <a16:creationId xmlns:a16="http://schemas.microsoft.com/office/drawing/2014/main" id="{149DD433-D498-01C1-C558-0FEBE42B31F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524435" y="5224348"/>
            <a:ext cx="1433483" cy="320929"/>
          </a:xfrm>
          <a:prstGeom prst="rect">
            <a:avLst/>
          </a:prstGeom>
        </p:spPr>
      </p:pic>
      <p:pic>
        <p:nvPicPr>
          <p:cNvPr id="7" name="Picture 6">
            <a:extLst>
              <a:ext uri="{FF2B5EF4-FFF2-40B4-BE49-F238E27FC236}">
                <a16:creationId xmlns:a16="http://schemas.microsoft.com/office/drawing/2014/main" id="{148039CB-7B0A-CCCD-3F60-055B400EFB7F}"/>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661228" y="5139547"/>
            <a:ext cx="917566" cy="490530"/>
          </a:xfrm>
          <a:prstGeom prst="rect">
            <a:avLst/>
          </a:prstGeom>
        </p:spPr>
      </p:pic>
    </p:spTree>
    <p:extLst>
      <p:ext uri="{BB962C8B-B14F-4D97-AF65-F5344CB8AC3E}">
        <p14:creationId xmlns:p14="http://schemas.microsoft.com/office/powerpoint/2010/main" val="4060054926"/>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tags" Target="../tags/tag1.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6" Type="http://schemas.openxmlformats.org/officeDocument/2006/relationships/image" Target="../media/image14.png"/><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5" Type="http://schemas.openxmlformats.org/officeDocument/2006/relationships/image" Target="../media/image13.emf"/><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oleObject" Target="../embeddings/oleObject1.bin"/></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oleObject" Target="../embeddings/oleObject2.bin"/><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tags" Target="../tags/tag2.xml"/><Relationship Id="rId2" Type="http://schemas.openxmlformats.org/officeDocument/2006/relationships/slideLayout" Target="../slideLayouts/slideLayout21.xml"/><Relationship Id="rId16" Type="http://schemas.openxmlformats.org/officeDocument/2006/relationships/theme" Target="../theme/theme3.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19" Type="http://schemas.openxmlformats.org/officeDocument/2006/relationships/image" Target="../media/image23.emf"/><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slideLayout" Target="../slideLayouts/slideLayout52.xml"/><Relationship Id="rId3" Type="http://schemas.openxmlformats.org/officeDocument/2006/relationships/slideLayout" Target="../slideLayouts/slideLayout37.xml"/><Relationship Id="rId21" Type="http://schemas.openxmlformats.org/officeDocument/2006/relationships/slideLayout" Target="../slideLayouts/slideLayout55.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slideLayout" Target="../slideLayouts/slideLayout54.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24" Type="http://schemas.openxmlformats.org/officeDocument/2006/relationships/theme" Target="../theme/theme4.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23" Type="http://schemas.openxmlformats.org/officeDocument/2006/relationships/slideLayout" Target="../slideLayouts/slideLayout57.xml"/><Relationship Id="rId10" Type="http://schemas.openxmlformats.org/officeDocument/2006/relationships/slideLayout" Target="../slideLayouts/slideLayout44.xml"/><Relationship Id="rId19" Type="http://schemas.openxmlformats.org/officeDocument/2006/relationships/slideLayout" Target="../slideLayouts/slideLayout53.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oleObject" Target="../embeddings/oleObject3.bin"/><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ags" Target="../tags/tag3.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theme" Target="../theme/theme5.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image" Target="../media/image31.emf"/></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slideLayout" Target="../slideLayouts/slideLayout80.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17" Type="http://schemas.openxmlformats.org/officeDocument/2006/relationships/theme" Target="../theme/theme6.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36001" y="180000"/>
            <a:ext cx="11521567" cy="1080000"/>
          </a:xfrm>
          <a:prstGeom prst="rect">
            <a:avLst/>
          </a:prstGeom>
        </p:spPr>
        <p:txBody>
          <a:bodyPr vert="horz" lIns="0" tIns="0" rIns="0" bIns="0" rtlCol="0" anchor="ctr">
            <a:normAutofit/>
          </a:bodyPr>
          <a:lstStyle/>
          <a:p>
            <a:r>
              <a:rPr lang="ja-JP" altLang="en-US" dirty="0"/>
              <a:t>マスター タイトルの書式設定</a:t>
            </a:r>
            <a:endParaRPr lang="en-US" dirty="0"/>
          </a:p>
        </p:txBody>
      </p:sp>
      <p:sp>
        <p:nvSpPr>
          <p:cNvPr id="3" name="Text Placeholder 2"/>
          <p:cNvSpPr>
            <a:spLocks noGrp="1"/>
          </p:cNvSpPr>
          <p:nvPr>
            <p:ph type="body" idx="1"/>
          </p:nvPr>
        </p:nvSpPr>
        <p:spPr>
          <a:xfrm>
            <a:off x="336000" y="1449389"/>
            <a:ext cx="11521565" cy="4919133"/>
          </a:xfrm>
          <a:prstGeom prst="rect">
            <a:avLst/>
          </a:prstGeom>
        </p:spPr>
        <p:txBody>
          <a:bodyPr vert="horz" lIns="0" tIns="0" rIns="0" bIns="0" rtlCol="0">
            <a:normAutofit/>
          </a:body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endParaRPr lang="en-US" dirty="0"/>
          </a:p>
        </p:txBody>
      </p:sp>
      <p:sp>
        <p:nvSpPr>
          <p:cNvPr id="5" name="Footer Placeholder 4"/>
          <p:cNvSpPr>
            <a:spLocks noGrp="1"/>
          </p:cNvSpPr>
          <p:nvPr>
            <p:ph type="ftr" sz="quarter" idx="3"/>
          </p:nvPr>
        </p:nvSpPr>
        <p:spPr>
          <a:xfrm>
            <a:off x="4038600" y="6408001"/>
            <a:ext cx="4114800" cy="365125"/>
          </a:xfrm>
          <a:prstGeom prst="rect">
            <a:avLst/>
          </a:prstGeom>
        </p:spPr>
        <p:txBody>
          <a:bodyPr vert="horz" lIns="0" tIns="0" rIns="0" bIns="0" rtlCol="0" anchor="ctr"/>
          <a:lstStyle>
            <a:lvl1pPr algn="ctr">
              <a:defRPr sz="1050">
                <a:solidFill>
                  <a:schemeClr val="tx1">
                    <a:tint val="75000"/>
                  </a:schemeClr>
                </a:solidFill>
              </a:defRPr>
            </a:lvl1pPr>
          </a:lstStyle>
          <a:p>
            <a:endParaRPr kumimoji="1" lang="ja-JP" altLang="en-US" dirty="0"/>
          </a:p>
        </p:txBody>
      </p:sp>
      <p:sp>
        <p:nvSpPr>
          <p:cNvPr id="6" name="Slide Number Placeholder 5"/>
          <p:cNvSpPr>
            <a:spLocks noGrp="1"/>
          </p:cNvSpPr>
          <p:nvPr>
            <p:ph type="sldNum" sz="quarter" idx="4"/>
          </p:nvPr>
        </p:nvSpPr>
        <p:spPr>
          <a:xfrm>
            <a:off x="336000" y="6408001"/>
            <a:ext cx="2743200" cy="365125"/>
          </a:xfrm>
          <a:prstGeom prst="rect">
            <a:avLst/>
          </a:prstGeom>
        </p:spPr>
        <p:txBody>
          <a:bodyPr vert="horz" lIns="0" tIns="0" rIns="0" bIns="0" rtlCol="0" anchor="ctr"/>
          <a:lstStyle>
            <a:lvl1pPr algn="l">
              <a:defRPr sz="1200">
                <a:solidFill>
                  <a:schemeClr val="tx1">
                    <a:tint val="75000"/>
                  </a:schemeClr>
                </a:solidFill>
              </a:defRPr>
            </a:lvl1pPr>
          </a:lstStyle>
          <a:p>
            <a:fld id="{BADBA7C7-A787-426C-9309-6179A5C4028C}" type="slidenum">
              <a:rPr kumimoji="1" lang="ja-JP" altLang="en-US" smtClean="0"/>
              <a:pPr/>
              <a:t>‹Nr.›</a:t>
            </a:fld>
            <a:endParaRPr kumimoji="1" lang="ja-JP" altLang="en-US" dirty="0"/>
          </a:p>
        </p:txBody>
      </p:sp>
    </p:spTree>
    <p:extLst>
      <p:ext uri="{BB962C8B-B14F-4D97-AF65-F5344CB8AC3E}">
        <p14:creationId xmlns:p14="http://schemas.microsoft.com/office/powerpoint/2010/main" val="11674067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747" r:id="rId7"/>
    <p:sldLayoutId id="2147483748" r:id="rId8"/>
  </p:sldLayoutIdLst>
  <p:hf hdr="0" dt="0"/>
  <p:txStyles>
    <p:titleStyle>
      <a:lvl1pPr algn="l" defTabSz="914400" rtl="0" eaLnBrk="1" latinLnBrk="0" hangingPunct="1">
        <a:lnSpc>
          <a:spcPct val="100000"/>
        </a:lnSpc>
        <a:spcBef>
          <a:spcPct val="0"/>
        </a:spcBef>
        <a:buNone/>
        <a:defRPr kumimoji="1" sz="3200"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600"/>
        </a:spcBef>
        <a:buFont typeface="Arial" panose="020B0604020202020204" pitchFamily="34" charset="0"/>
        <a:buChar char="•"/>
        <a:defRPr kumimoji="1" sz="1800" kern="1200">
          <a:solidFill>
            <a:schemeClr val="tx1"/>
          </a:solidFill>
          <a:latin typeface="+mn-lt"/>
          <a:ea typeface="+mn-ea"/>
          <a:cs typeface="+mn-cs"/>
        </a:defRPr>
      </a:lvl1pPr>
      <a:lvl2pPr marL="685800" indent="-228600" algn="l" defTabSz="914400" rtl="0" eaLnBrk="1" latinLnBrk="0" hangingPunct="1">
        <a:lnSpc>
          <a:spcPct val="120000"/>
        </a:lnSpc>
        <a:spcBef>
          <a:spcPts val="600"/>
        </a:spcBef>
        <a:buFont typeface="Arial" panose="020B0604020202020204" pitchFamily="34" charset="0"/>
        <a:buChar char="•"/>
        <a:defRPr kumimoji="1" sz="1800" kern="1200">
          <a:solidFill>
            <a:schemeClr val="tx1"/>
          </a:solidFill>
          <a:latin typeface="+mn-lt"/>
          <a:ea typeface="+mn-ea"/>
          <a:cs typeface="+mn-cs"/>
        </a:defRPr>
      </a:lvl2pPr>
      <a:lvl3pPr marL="1143000" indent="-228600" algn="l" defTabSz="914400" rtl="0" eaLnBrk="1" latinLnBrk="0" hangingPunct="1">
        <a:lnSpc>
          <a:spcPct val="120000"/>
        </a:lnSpc>
        <a:spcBef>
          <a:spcPts val="600"/>
        </a:spcBef>
        <a:buFont typeface="Arial" panose="020B0604020202020204" pitchFamily="34" charset="0"/>
        <a:buChar char="•"/>
        <a:defRPr kumimoji="1" sz="1800" kern="1200">
          <a:solidFill>
            <a:schemeClr val="tx1"/>
          </a:solidFill>
          <a:latin typeface="+mn-lt"/>
          <a:ea typeface="+mn-ea"/>
          <a:cs typeface="+mn-cs"/>
        </a:defRPr>
      </a:lvl3pPr>
      <a:lvl4pPr marL="1600200" indent="-228600" algn="l" defTabSz="914400" rtl="0" eaLnBrk="1" latinLnBrk="0" hangingPunct="1">
        <a:lnSpc>
          <a:spcPct val="120000"/>
        </a:lnSpc>
        <a:spcBef>
          <a:spcPts val="6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120000"/>
        </a:lnSpc>
        <a:spcBef>
          <a:spcPts val="6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1">
          <p15:clr>
            <a:srgbClr val="F26B43"/>
          </p15:clr>
        </p15:guide>
        <p15:guide id="2" pos="7469">
          <p15:clr>
            <a:srgbClr val="F26B43"/>
          </p15:clr>
        </p15:guide>
        <p15:guide id="3" pos="3840">
          <p15:clr>
            <a:srgbClr val="F26B43"/>
          </p15:clr>
        </p15:guide>
        <p15:guide id="4" orient="horz" pos="91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C560E4BF-3EFC-B855-0357-C2BCB381DF50}"/>
              </a:ext>
            </a:extLst>
          </p:cNvPr>
          <p:cNvGraphicFramePr>
            <a:graphicFrameLocks noChangeAspect="1"/>
          </p:cNvGraphicFramePr>
          <p:nvPr userDrawn="1">
            <p:custDataLst>
              <p:tags r:id="rId13"/>
            </p:custDataLst>
            <p:extLst>
              <p:ext uri="{D42A27DB-BD31-4B8C-83A1-F6EECF244321}">
                <p14:modId xmlns:p14="http://schemas.microsoft.com/office/powerpoint/2010/main" val="39612104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4" imgW="404" imgH="405" progId="TCLayout.ActiveDocument.1">
                  <p:embed/>
                </p:oleObj>
              </mc:Choice>
              <mc:Fallback>
                <p:oleObj name="think-cell Slide" r:id="rId14" imgW="404" imgH="405" progId="TCLayout.ActiveDocument.1">
                  <p:embed/>
                  <p:pic>
                    <p:nvPicPr>
                      <p:cNvPr id="8" name="think-cell data - do not delete" hidden="1">
                        <a:extLst>
                          <a:ext uri="{FF2B5EF4-FFF2-40B4-BE49-F238E27FC236}">
                            <a16:creationId xmlns:a16="http://schemas.microsoft.com/office/drawing/2014/main" id="{C560E4BF-3EFC-B855-0357-C2BCB381DF50}"/>
                          </a:ext>
                        </a:extLst>
                      </p:cNvPr>
                      <p:cNvPicPr/>
                      <p:nvPr/>
                    </p:nvPicPr>
                    <p:blipFill>
                      <a:blip r:embed="rId15"/>
                      <a:stretch>
                        <a:fillRect/>
                      </a:stretch>
                    </p:blipFill>
                    <p:spPr>
                      <a:xfrm>
                        <a:off x="1588" y="1588"/>
                        <a:ext cx="1588" cy="1588"/>
                      </a:xfrm>
                      <a:prstGeom prst="rect">
                        <a:avLst/>
                      </a:prstGeom>
                    </p:spPr>
                  </p:pic>
                </p:oleObj>
              </mc:Fallback>
            </mc:AlternateContent>
          </a:graphicData>
        </a:graphic>
      </p:graphicFrame>
      <p:pic>
        <p:nvPicPr>
          <p:cNvPr id="9" name="Picture 8">
            <a:extLst>
              <a:ext uri="{FF2B5EF4-FFF2-40B4-BE49-F238E27FC236}">
                <a16:creationId xmlns:a16="http://schemas.microsoft.com/office/drawing/2014/main" id="{034625B4-70AE-0A1C-99B5-3E843CA5592D}"/>
              </a:ext>
            </a:extLst>
          </p:cNvPr>
          <p:cNvPicPr>
            <a:picLocks noChangeAspect="1"/>
          </p:cNvPicPr>
          <p:nvPr userDrawn="1"/>
        </p:nvPicPr>
        <p:blipFill>
          <a:blip r:embed="rId16"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1DAA45D1-0BD0-F926-AD85-52C64B59769F}"/>
              </a:ext>
            </a:extLst>
          </p:cNvPr>
          <p:cNvSpPr/>
          <p:nvPr userDrawn="1"/>
        </p:nvSpPr>
        <p:spPr>
          <a:xfrm>
            <a:off x="152400" y="137160"/>
            <a:ext cx="11887200" cy="6583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09600" y="365125"/>
            <a:ext cx="10972800" cy="731520"/>
          </a:xfrm>
          <a:prstGeom prst="rect">
            <a:avLst/>
          </a:prstGeom>
        </p:spPr>
        <p:txBody>
          <a:bodyPr vert="horz" lIns="91440" tIns="45720" rIns="91440" bIns="45720" rtlCol="0" anchor="ctr">
            <a:normAutofit/>
          </a:bodyPr>
          <a:lstStyle/>
          <a:p>
            <a:r>
              <a:rPr lang="en-US"/>
              <a:t>Click to edit title</a:t>
            </a:r>
          </a:p>
        </p:txBody>
      </p:sp>
      <p:sp>
        <p:nvSpPr>
          <p:cNvPr id="3" name="Text Placeholder 2"/>
          <p:cNvSpPr>
            <a:spLocks noGrp="1"/>
          </p:cNvSpPr>
          <p:nvPr>
            <p:ph type="body" idx="1"/>
          </p:nvPr>
        </p:nvSpPr>
        <p:spPr>
          <a:xfrm>
            <a:off x="609600" y="1351694"/>
            <a:ext cx="10972800" cy="4749607"/>
          </a:xfrm>
          <a:prstGeom prst="rect">
            <a:avLst/>
          </a:prstGeom>
        </p:spPr>
        <p:txBody>
          <a:bodyPr vert="horz" lIns="91440" tIns="45720" rIns="91440" bIns="45720" rtlCol="0">
            <a:normAutofit/>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10/17/2025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‹Nr.›</a:t>
            </a:fld>
            <a:endParaRPr lang="en-US"/>
          </a:p>
        </p:txBody>
      </p:sp>
    </p:spTree>
    <p:extLst>
      <p:ext uri="{BB962C8B-B14F-4D97-AF65-F5344CB8AC3E}">
        <p14:creationId xmlns:p14="http://schemas.microsoft.com/office/powerpoint/2010/main" val="858459228"/>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txStyles>
    <p:titleStyle>
      <a:lvl1pPr algn="l" defTabSz="914400" rtl="0" eaLnBrk="1" latinLnBrk="0" hangingPunct="1">
        <a:lnSpc>
          <a:spcPct val="90000"/>
        </a:lnSpc>
        <a:spcBef>
          <a:spcPct val="0"/>
        </a:spcBef>
        <a:buNone/>
        <a:defRPr sz="2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E075DC81-AFEE-4502-AAF9-2A89D3B4DA9F}"/>
              </a:ext>
            </a:extLst>
          </p:cNvPr>
          <p:cNvGraphicFramePr>
            <a:graphicFrameLocks noChangeAspect="1"/>
          </p:cNvGraphicFramePr>
          <p:nvPr userDrawn="1">
            <p:custDataLst>
              <p:tags r:id="rId17"/>
            </p:custDataLst>
            <p:extLst>
              <p:ext uri="{D42A27DB-BD31-4B8C-83A1-F6EECF244321}">
                <p14:modId xmlns:p14="http://schemas.microsoft.com/office/powerpoint/2010/main" val="16395625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8" imgW="498" imgH="499" progId="TCLayout.ActiveDocument.1">
                  <p:embed/>
                </p:oleObj>
              </mc:Choice>
              <mc:Fallback>
                <p:oleObj name="think-cell Slide" r:id="rId18" imgW="498" imgH="499" progId="TCLayout.ActiveDocument.1">
                  <p:embed/>
                  <p:pic>
                    <p:nvPicPr>
                      <p:cNvPr id="7" name="Object 6" hidden="1">
                        <a:extLst>
                          <a:ext uri="{FF2B5EF4-FFF2-40B4-BE49-F238E27FC236}">
                            <a16:creationId xmlns:a16="http://schemas.microsoft.com/office/drawing/2014/main" id="{E075DC81-AFEE-4502-AAF9-2A89D3B4DA9F}"/>
                          </a:ext>
                        </a:extLst>
                      </p:cNvPr>
                      <p:cNvPicPr/>
                      <p:nvPr/>
                    </p:nvPicPr>
                    <p:blipFill>
                      <a:blip r:embed="rId19"/>
                      <a:stretch>
                        <a:fillRect/>
                      </a:stretch>
                    </p:blipFill>
                    <p:spPr>
                      <a:xfrm>
                        <a:off x="1588" y="1588"/>
                        <a:ext cx="1588" cy="1588"/>
                      </a:xfrm>
                      <a:prstGeom prst="rect">
                        <a:avLst/>
                      </a:prstGeom>
                    </p:spPr>
                  </p:pic>
                </p:oleObj>
              </mc:Fallback>
            </mc:AlternateContent>
          </a:graphicData>
        </a:graphic>
      </p:graphicFrame>
      <p:sp>
        <p:nvSpPr>
          <p:cNvPr id="11" name="Freeform: Shape 10">
            <a:extLst>
              <a:ext uri="{FF2B5EF4-FFF2-40B4-BE49-F238E27FC236}">
                <a16:creationId xmlns:a16="http://schemas.microsoft.com/office/drawing/2014/main" id="{52B85601-6AE4-E302-11CC-0BE3DD22EDAF}"/>
              </a:ext>
            </a:extLst>
          </p:cNvPr>
          <p:cNvSpPr/>
          <p:nvPr userDrawn="1"/>
        </p:nvSpPr>
        <p:spPr>
          <a:xfrm>
            <a:off x="6445720" y="0"/>
            <a:ext cx="5127463" cy="6858000"/>
          </a:xfrm>
          <a:custGeom>
            <a:avLst/>
            <a:gdLst>
              <a:gd name="connsiteX0" fmla="*/ 4131278 w 5127463"/>
              <a:gd name="connsiteY0" fmla="*/ 0 h 6858000"/>
              <a:gd name="connsiteX1" fmla="*/ 5074507 w 5127463"/>
              <a:gd name="connsiteY1" fmla="*/ 0 h 6858000"/>
              <a:gd name="connsiteX2" fmla="*/ 5089719 w 5127463"/>
              <a:gd name="connsiteY2" fmla="*/ 119714 h 6858000"/>
              <a:gd name="connsiteX3" fmla="*/ 5127463 w 5127463"/>
              <a:gd name="connsiteY3" fmla="*/ 867180 h 6858000"/>
              <a:gd name="connsiteX4" fmla="*/ 2190915 w 5127463"/>
              <a:gd name="connsiteY4" fmla="*/ 6725416 h 6858000"/>
              <a:gd name="connsiteX5" fmla="*/ 2004469 w 5127463"/>
              <a:gd name="connsiteY5" fmla="*/ 6858000 h 6858000"/>
              <a:gd name="connsiteX6" fmla="*/ 0 w 5127463"/>
              <a:gd name="connsiteY6" fmla="*/ 6858000 h 6858000"/>
              <a:gd name="connsiteX7" fmla="*/ 8704 w 5127463"/>
              <a:gd name="connsiteY7" fmla="*/ 6855055 h 6858000"/>
              <a:gd name="connsiteX8" fmla="*/ 4191561 w 5127463"/>
              <a:gd name="connsiteY8" fmla="*/ 867180 h 6858000"/>
              <a:gd name="connsiteX9" fmla="*/ 4158649 w 5127463"/>
              <a:gd name="connsiteY9" fmla="*/ 2154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27463" h="6858000">
                <a:moveTo>
                  <a:pt x="4131278" y="0"/>
                </a:moveTo>
                <a:lnTo>
                  <a:pt x="5074507" y="0"/>
                </a:lnTo>
                <a:lnTo>
                  <a:pt x="5089719" y="119714"/>
                </a:lnTo>
                <a:cubicBezTo>
                  <a:pt x="5114677" y="365475"/>
                  <a:pt x="5127463" y="614835"/>
                  <a:pt x="5127463" y="867180"/>
                </a:cubicBezTo>
                <a:cubicBezTo>
                  <a:pt x="5127463" y="3264462"/>
                  <a:pt x="3973580" y="5392241"/>
                  <a:pt x="2190915" y="6725416"/>
                </a:cubicBezTo>
                <a:lnTo>
                  <a:pt x="2004469" y="6858000"/>
                </a:lnTo>
                <a:lnTo>
                  <a:pt x="0" y="6858000"/>
                </a:lnTo>
                <a:lnTo>
                  <a:pt x="8704" y="6855055"/>
                </a:lnTo>
                <a:cubicBezTo>
                  <a:pt x="2449590" y="5961327"/>
                  <a:pt x="4191561" y="3617683"/>
                  <a:pt x="4191561" y="867180"/>
                </a:cubicBezTo>
                <a:cubicBezTo>
                  <a:pt x="4191561" y="647140"/>
                  <a:pt x="4180412" y="429703"/>
                  <a:pt x="4158649" y="215405"/>
                </a:cubicBezTo>
                <a:close/>
              </a:path>
            </a:pathLst>
          </a:custGeom>
          <a:solidFill>
            <a:srgbClr val="EFEFE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Placeholder 1">
            <a:extLst>
              <a:ext uri="{FF2B5EF4-FFF2-40B4-BE49-F238E27FC236}">
                <a16:creationId xmlns:a16="http://schemas.microsoft.com/office/drawing/2014/main" id="{DFE6A391-5D18-7956-C852-C2751BE69F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878497C2-00EE-90E4-2A80-6E20176916C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FF2B5EF4-FFF2-40B4-BE49-F238E27FC236}">
                <a16:creationId xmlns:a16="http://schemas.microsoft.com/office/drawing/2014/main" id="{7C1A188D-6790-CE47-BB12-7F7C0C9C3B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defRPr>
            </a:lvl1pPr>
          </a:lstStyle>
          <a:p>
            <a:endParaRPr lang="en-GB" dirty="0"/>
          </a:p>
        </p:txBody>
      </p:sp>
      <p:sp>
        <p:nvSpPr>
          <p:cNvPr id="6" name="Slide Number Placeholder 5">
            <a:extLst>
              <a:ext uri="{FF2B5EF4-FFF2-40B4-BE49-F238E27FC236}">
                <a16:creationId xmlns:a16="http://schemas.microsoft.com/office/drawing/2014/main" id="{53953292-010F-2F87-3C30-734C4FF01587}"/>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defRPr>
            </a:lvl1pPr>
          </a:lstStyle>
          <a:p>
            <a:fld id="{4636EF31-B47E-4ACA-84F6-F19E7A65CCC2}" type="slidenum">
              <a:rPr lang="en-GB" smtClean="0"/>
              <a:pPr/>
              <a:t>‹Nr.›</a:t>
            </a:fld>
            <a:endParaRPr lang="en-GB" dirty="0"/>
          </a:p>
        </p:txBody>
      </p:sp>
    </p:spTree>
    <p:extLst>
      <p:ext uri="{BB962C8B-B14F-4D97-AF65-F5344CB8AC3E}">
        <p14:creationId xmlns:p14="http://schemas.microsoft.com/office/powerpoint/2010/main" val="1213666681"/>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Lst>
  <p:hf hdr="0" ftr="0" dt="0"/>
  <p:txStyles>
    <p:titleStyle>
      <a:lvl1pPr algn="l" defTabSz="914400" rtl="0" eaLnBrk="1" latinLnBrk="0" hangingPunct="1">
        <a:lnSpc>
          <a:spcPct val="90000"/>
        </a:lnSpc>
        <a:spcBef>
          <a:spcPct val="0"/>
        </a:spcBef>
        <a:buNone/>
        <a:defRPr sz="360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36001" y="180000"/>
            <a:ext cx="11521567" cy="1080000"/>
          </a:xfrm>
          <a:prstGeom prst="rect">
            <a:avLst/>
          </a:prstGeom>
        </p:spPr>
        <p:txBody>
          <a:bodyPr vert="horz" lIns="0" tIns="0" rIns="0" bIns="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336000" y="1449389"/>
            <a:ext cx="11521565" cy="4919133"/>
          </a:xfrm>
          <a:prstGeom prst="rect">
            <a:avLst/>
          </a:prstGeom>
        </p:spPr>
        <p:txBody>
          <a:bodyPr vert="horz" lIns="0" tIns="0" rIns="0" bIns="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Footer Placeholder 4"/>
          <p:cNvSpPr>
            <a:spLocks noGrp="1"/>
          </p:cNvSpPr>
          <p:nvPr>
            <p:ph type="ftr" sz="quarter" idx="3"/>
          </p:nvPr>
        </p:nvSpPr>
        <p:spPr>
          <a:xfrm>
            <a:off x="4038600" y="6408001"/>
            <a:ext cx="4114800" cy="365125"/>
          </a:xfrm>
          <a:prstGeom prst="rect">
            <a:avLst/>
          </a:prstGeom>
        </p:spPr>
        <p:txBody>
          <a:bodyPr vert="horz" lIns="0" tIns="0" rIns="0" bIns="0" rtlCol="0" anchor="ctr"/>
          <a:lstStyle>
            <a:lvl1pPr algn="ctr">
              <a:defRPr sz="1050">
                <a:solidFill>
                  <a:schemeClr val="tx1">
                    <a:tint val="75000"/>
                  </a:schemeClr>
                </a:solidFill>
              </a:defRPr>
            </a:lvl1pPr>
          </a:lstStyle>
          <a:p>
            <a:r>
              <a:rPr kumimoji="1" lang="en-US" altLang="ja-JP"/>
              <a:t>Confidential: For internal use only. Do not copy or disseminate or use in promotion.</a:t>
            </a:r>
            <a:endParaRPr kumimoji="1" lang="ja-JP" altLang="en-US"/>
          </a:p>
        </p:txBody>
      </p:sp>
      <p:sp>
        <p:nvSpPr>
          <p:cNvPr id="6" name="Slide Number Placeholder 5"/>
          <p:cNvSpPr>
            <a:spLocks noGrp="1"/>
          </p:cNvSpPr>
          <p:nvPr>
            <p:ph type="sldNum" sz="quarter" idx="4"/>
          </p:nvPr>
        </p:nvSpPr>
        <p:spPr>
          <a:xfrm>
            <a:off x="336000" y="6408001"/>
            <a:ext cx="2743200" cy="365125"/>
          </a:xfrm>
          <a:prstGeom prst="rect">
            <a:avLst/>
          </a:prstGeom>
        </p:spPr>
        <p:txBody>
          <a:bodyPr vert="horz" lIns="0" tIns="0" rIns="0" bIns="0" rtlCol="0" anchor="ctr"/>
          <a:lstStyle>
            <a:lvl1pPr algn="l">
              <a:defRPr sz="1200">
                <a:solidFill>
                  <a:schemeClr val="tx1">
                    <a:tint val="75000"/>
                  </a:schemeClr>
                </a:solidFill>
              </a:defRPr>
            </a:lvl1pPr>
          </a:lstStyle>
          <a:p>
            <a:fld id="{BADBA7C7-A787-426C-9309-6179A5C4028C}" type="slidenum">
              <a:rPr kumimoji="1" lang="ja-JP" altLang="en-US" smtClean="0"/>
              <a:pPr/>
              <a:t>‹Nr.›</a:t>
            </a:fld>
            <a:endParaRPr kumimoji="1" lang="ja-JP" altLang="en-US"/>
          </a:p>
        </p:txBody>
      </p:sp>
    </p:spTree>
    <p:extLst>
      <p:ext uri="{BB962C8B-B14F-4D97-AF65-F5344CB8AC3E}">
        <p14:creationId xmlns:p14="http://schemas.microsoft.com/office/powerpoint/2010/main" val="286298932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 id="2147483712" r:id="rId17"/>
    <p:sldLayoutId id="2147483713" r:id="rId18"/>
    <p:sldLayoutId id="2147483714" r:id="rId19"/>
    <p:sldLayoutId id="2147483715" r:id="rId20"/>
    <p:sldLayoutId id="2147483716" r:id="rId21"/>
    <p:sldLayoutId id="2147483717" r:id="rId22"/>
    <p:sldLayoutId id="2147483718" r:id="rId23"/>
  </p:sldLayoutIdLst>
  <p:hf hdr="0" ftr="0" dt="0"/>
  <p:txStyles>
    <p:titleStyle>
      <a:lvl1pPr algn="l" defTabSz="914400" rtl="0" eaLnBrk="1" latinLnBrk="0" hangingPunct="1">
        <a:lnSpc>
          <a:spcPct val="100000"/>
        </a:lnSpc>
        <a:spcBef>
          <a:spcPct val="0"/>
        </a:spcBef>
        <a:buNone/>
        <a:defRPr kumimoji="1" sz="3200"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600"/>
        </a:spcBef>
        <a:buFont typeface="Arial" panose="020B0604020202020204" pitchFamily="34" charset="0"/>
        <a:buChar char="•"/>
        <a:defRPr kumimoji="1" sz="1800" kern="1200">
          <a:solidFill>
            <a:schemeClr val="tx1"/>
          </a:solidFill>
          <a:latin typeface="+mn-lt"/>
          <a:ea typeface="+mn-ea"/>
          <a:cs typeface="+mn-cs"/>
        </a:defRPr>
      </a:lvl1pPr>
      <a:lvl2pPr marL="685800" indent="-228600" algn="l" defTabSz="914400" rtl="0" eaLnBrk="1" latinLnBrk="0" hangingPunct="1">
        <a:lnSpc>
          <a:spcPct val="120000"/>
        </a:lnSpc>
        <a:spcBef>
          <a:spcPts val="600"/>
        </a:spcBef>
        <a:buFont typeface="Arial" panose="020B0604020202020204" pitchFamily="34" charset="0"/>
        <a:buChar char="•"/>
        <a:defRPr kumimoji="1" sz="1800" kern="1200">
          <a:solidFill>
            <a:schemeClr val="tx1"/>
          </a:solidFill>
          <a:latin typeface="+mn-lt"/>
          <a:ea typeface="+mn-ea"/>
          <a:cs typeface="+mn-cs"/>
        </a:defRPr>
      </a:lvl2pPr>
      <a:lvl3pPr marL="1143000" indent="-228600" algn="l" defTabSz="914400" rtl="0" eaLnBrk="1" latinLnBrk="0" hangingPunct="1">
        <a:lnSpc>
          <a:spcPct val="120000"/>
        </a:lnSpc>
        <a:spcBef>
          <a:spcPts val="600"/>
        </a:spcBef>
        <a:buFont typeface="Arial" panose="020B0604020202020204" pitchFamily="34" charset="0"/>
        <a:buChar char="•"/>
        <a:defRPr kumimoji="1" sz="1800" kern="1200">
          <a:solidFill>
            <a:schemeClr val="tx1"/>
          </a:solidFill>
          <a:latin typeface="+mn-lt"/>
          <a:ea typeface="+mn-ea"/>
          <a:cs typeface="+mn-cs"/>
        </a:defRPr>
      </a:lvl3pPr>
      <a:lvl4pPr marL="1600200" indent="-228600" algn="l" defTabSz="914400" rtl="0" eaLnBrk="1" latinLnBrk="0" hangingPunct="1">
        <a:lnSpc>
          <a:spcPct val="120000"/>
        </a:lnSpc>
        <a:spcBef>
          <a:spcPts val="6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120000"/>
        </a:lnSpc>
        <a:spcBef>
          <a:spcPts val="6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1">
          <p15:clr>
            <a:srgbClr val="F26B43"/>
          </p15:clr>
        </p15:guide>
        <p15:guide id="2" pos="7469">
          <p15:clr>
            <a:srgbClr val="F26B43"/>
          </p15:clr>
        </p15:guide>
        <p15:guide id="3" pos="3840">
          <p15:clr>
            <a:srgbClr val="F26B43"/>
          </p15:clr>
        </p15:guide>
        <p15:guide id="4" orient="horz" pos="913">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2229687C-B674-1AE2-BFAD-D4BC9E9E3BBF}"/>
              </a:ext>
            </a:extLst>
          </p:cNvPr>
          <p:cNvGraphicFramePr>
            <a:graphicFrameLocks noChangeAspect="1"/>
          </p:cNvGraphicFramePr>
          <p:nvPr userDrawn="1">
            <p:custDataLst>
              <p:tags r:id="rId12"/>
            </p:custDataLst>
            <p:extLst>
              <p:ext uri="{D42A27DB-BD31-4B8C-83A1-F6EECF244321}">
                <p14:modId xmlns:p14="http://schemas.microsoft.com/office/powerpoint/2010/main" val="396935587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13" imgW="463" imgH="464" progId="TCLayout.ActiveDocument.1">
                  <p:embed/>
                </p:oleObj>
              </mc:Choice>
              <mc:Fallback>
                <p:oleObj name="think-cell スライド" r:id="rId13" imgW="463" imgH="464" progId="TCLayout.ActiveDocument.1">
                  <p:embed/>
                  <p:pic>
                    <p:nvPicPr>
                      <p:cNvPr id="6" name="think-cell data - do not delete" hidden="1">
                        <a:extLst>
                          <a:ext uri="{FF2B5EF4-FFF2-40B4-BE49-F238E27FC236}">
                            <a16:creationId xmlns:a16="http://schemas.microsoft.com/office/drawing/2014/main" id="{2229687C-B674-1AE2-BFAD-D4BC9E9E3BBF}"/>
                          </a:ext>
                        </a:extLst>
                      </p:cNvPr>
                      <p:cNvPicPr/>
                      <p:nvPr/>
                    </p:nvPicPr>
                    <p:blipFill>
                      <a:blip r:embed="rId14"/>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336001" y="180000"/>
            <a:ext cx="11521567" cy="1080000"/>
          </a:xfrm>
          <a:prstGeom prst="rect">
            <a:avLst/>
          </a:prstGeom>
        </p:spPr>
        <p:txBody>
          <a:bodyPr vert="horz" lIns="0" tIns="0" rIns="0" bIns="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336000" y="1449389"/>
            <a:ext cx="11521565" cy="4919133"/>
          </a:xfrm>
          <a:prstGeom prst="rect">
            <a:avLst/>
          </a:prstGeom>
        </p:spPr>
        <p:txBody>
          <a:bodyPr vert="horz" lIns="0" tIns="0" rIns="0" bIns="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Footer Placeholder 4"/>
          <p:cNvSpPr>
            <a:spLocks noGrp="1"/>
          </p:cNvSpPr>
          <p:nvPr>
            <p:ph type="ftr" sz="quarter" idx="3"/>
          </p:nvPr>
        </p:nvSpPr>
        <p:spPr>
          <a:xfrm>
            <a:off x="4038600" y="6408001"/>
            <a:ext cx="4114800" cy="365125"/>
          </a:xfrm>
          <a:prstGeom prst="rect">
            <a:avLst/>
          </a:prstGeom>
        </p:spPr>
        <p:txBody>
          <a:bodyPr vert="horz" lIns="0" tIns="0" rIns="0" bIns="0" rtlCol="0" anchor="ctr"/>
          <a:lstStyle>
            <a:lvl1pPr algn="ctr">
              <a:defRPr sz="1050">
                <a:solidFill>
                  <a:schemeClr val="tx1">
                    <a:tint val="75000"/>
                  </a:schemeClr>
                </a:solidFill>
              </a:defRPr>
            </a:lvl1pPr>
          </a:lstStyle>
          <a:p>
            <a:endParaRPr kumimoji="1" lang="ja-JP" altLang="en-US"/>
          </a:p>
        </p:txBody>
      </p:sp>
      <p:sp>
        <p:nvSpPr>
          <p:cNvPr id="8" name="Slide Number Placeholder 5">
            <a:extLst>
              <a:ext uri="{FF2B5EF4-FFF2-40B4-BE49-F238E27FC236}">
                <a16:creationId xmlns:a16="http://schemas.microsoft.com/office/drawing/2014/main" id="{11A1C02D-A342-4BFE-A344-53FAED86D4F6}"/>
              </a:ext>
            </a:extLst>
          </p:cNvPr>
          <p:cNvSpPr txBox="1">
            <a:spLocks/>
          </p:cNvSpPr>
          <p:nvPr/>
        </p:nvSpPr>
        <p:spPr>
          <a:xfrm>
            <a:off x="336000" y="6408001"/>
            <a:ext cx="2743200" cy="365125"/>
          </a:xfrm>
          <a:prstGeom prst="rect">
            <a:avLst/>
          </a:prstGeom>
        </p:spPr>
        <p:txBody>
          <a:bodyPr vert="horz" lIns="0" tIns="0" rIns="0" bIns="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ADBA7C7-A787-426C-9309-6179A5C4028C}" type="slidenum">
              <a:rPr kumimoji="1" lang="ja-JP" altLang="en-US" smtClean="0"/>
              <a:pPr/>
              <a:t>‹Nr.›</a:t>
            </a:fld>
            <a:endParaRPr kumimoji="1" lang="ja-JP" altLang="en-US"/>
          </a:p>
        </p:txBody>
      </p:sp>
    </p:spTree>
    <p:extLst>
      <p:ext uri="{BB962C8B-B14F-4D97-AF65-F5344CB8AC3E}">
        <p14:creationId xmlns:p14="http://schemas.microsoft.com/office/powerpoint/2010/main" val="1882724705"/>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Lst>
  <p:hf hdr="0" dt="0"/>
  <p:txStyles>
    <p:titleStyle>
      <a:lvl1pPr algn="l" defTabSz="914400" rtl="0" eaLnBrk="1" latinLnBrk="0" hangingPunct="1">
        <a:lnSpc>
          <a:spcPct val="100000"/>
        </a:lnSpc>
        <a:spcBef>
          <a:spcPct val="0"/>
        </a:spcBef>
        <a:buNone/>
        <a:defRPr kumimoji="1" sz="3200"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600"/>
        </a:spcBef>
        <a:spcAft>
          <a:spcPts val="0"/>
        </a:spcAft>
        <a:buFont typeface="Arial" panose="020B0604020202020204" pitchFamily="34" charset="0"/>
        <a:buChar char="•"/>
        <a:defRPr kumimoji="1" sz="2400" kern="1200">
          <a:solidFill>
            <a:schemeClr val="tx1"/>
          </a:solidFill>
          <a:latin typeface="+mn-lt"/>
          <a:ea typeface="+mn-ea"/>
          <a:cs typeface="+mn-cs"/>
        </a:defRPr>
      </a:lvl1pPr>
      <a:lvl2pPr marL="685800" indent="-228600" algn="l" defTabSz="914400" rtl="0" eaLnBrk="1" latinLnBrk="0" hangingPunct="1">
        <a:lnSpc>
          <a:spcPct val="120000"/>
        </a:lnSpc>
        <a:spcBef>
          <a:spcPts val="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120000"/>
        </a:lnSpc>
        <a:spcBef>
          <a:spcPts val="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lnSpc>
          <a:spcPct val="120000"/>
        </a:lnSpc>
        <a:spcBef>
          <a:spcPts val="0"/>
        </a:spcBef>
        <a:buFont typeface="Arial" panose="020B0604020202020204" pitchFamily="34" charset="0"/>
        <a:buChar char="•"/>
        <a:defRPr kumimoji="1" sz="2400" kern="1200">
          <a:solidFill>
            <a:schemeClr val="tx1"/>
          </a:solidFill>
          <a:latin typeface="+mn-lt"/>
          <a:ea typeface="+mn-ea"/>
          <a:cs typeface="+mn-cs"/>
        </a:defRPr>
      </a:lvl4pPr>
      <a:lvl5pPr marL="2057400" indent="-228600" algn="l" defTabSz="914400" rtl="0" eaLnBrk="1" latinLnBrk="0" hangingPunct="1">
        <a:lnSpc>
          <a:spcPct val="120000"/>
        </a:lnSpc>
        <a:spcBef>
          <a:spcPts val="0"/>
        </a:spcBef>
        <a:buFont typeface="Arial" panose="020B0604020202020204" pitchFamily="34" charset="0"/>
        <a:buChar char="•"/>
        <a:defRPr kumimoji="1"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1">
          <p15:clr>
            <a:srgbClr val="F26B43"/>
          </p15:clr>
        </p15:guide>
        <p15:guide id="2" pos="7469">
          <p15:clr>
            <a:srgbClr val="F26B43"/>
          </p15:clr>
        </p15:guide>
        <p15:guide id="3" pos="3840">
          <p15:clr>
            <a:srgbClr val="F26B43"/>
          </p15:clr>
        </p15:guide>
        <p15:guide id="4" orient="horz" pos="913">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52B85601-6AE4-E302-11CC-0BE3DD22EDAF}"/>
              </a:ext>
            </a:extLst>
          </p:cNvPr>
          <p:cNvSpPr/>
          <p:nvPr userDrawn="1"/>
        </p:nvSpPr>
        <p:spPr>
          <a:xfrm>
            <a:off x="6445720" y="0"/>
            <a:ext cx="5127463" cy="6858000"/>
          </a:xfrm>
          <a:custGeom>
            <a:avLst/>
            <a:gdLst>
              <a:gd name="connsiteX0" fmla="*/ 4131278 w 5127463"/>
              <a:gd name="connsiteY0" fmla="*/ 0 h 6858000"/>
              <a:gd name="connsiteX1" fmla="*/ 5074507 w 5127463"/>
              <a:gd name="connsiteY1" fmla="*/ 0 h 6858000"/>
              <a:gd name="connsiteX2" fmla="*/ 5089719 w 5127463"/>
              <a:gd name="connsiteY2" fmla="*/ 119714 h 6858000"/>
              <a:gd name="connsiteX3" fmla="*/ 5127463 w 5127463"/>
              <a:gd name="connsiteY3" fmla="*/ 867180 h 6858000"/>
              <a:gd name="connsiteX4" fmla="*/ 2190915 w 5127463"/>
              <a:gd name="connsiteY4" fmla="*/ 6725416 h 6858000"/>
              <a:gd name="connsiteX5" fmla="*/ 2004469 w 5127463"/>
              <a:gd name="connsiteY5" fmla="*/ 6858000 h 6858000"/>
              <a:gd name="connsiteX6" fmla="*/ 0 w 5127463"/>
              <a:gd name="connsiteY6" fmla="*/ 6858000 h 6858000"/>
              <a:gd name="connsiteX7" fmla="*/ 8704 w 5127463"/>
              <a:gd name="connsiteY7" fmla="*/ 6855055 h 6858000"/>
              <a:gd name="connsiteX8" fmla="*/ 4191561 w 5127463"/>
              <a:gd name="connsiteY8" fmla="*/ 867180 h 6858000"/>
              <a:gd name="connsiteX9" fmla="*/ 4158649 w 5127463"/>
              <a:gd name="connsiteY9" fmla="*/ 2154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27463" h="6858000">
                <a:moveTo>
                  <a:pt x="4131278" y="0"/>
                </a:moveTo>
                <a:lnTo>
                  <a:pt x="5074507" y="0"/>
                </a:lnTo>
                <a:lnTo>
                  <a:pt x="5089719" y="119714"/>
                </a:lnTo>
                <a:cubicBezTo>
                  <a:pt x="5114677" y="365475"/>
                  <a:pt x="5127463" y="614835"/>
                  <a:pt x="5127463" y="867180"/>
                </a:cubicBezTo>
                <a:cubicBezTo>
                  <a:pt x="5127463" y="3264462"/>
                  <a:pt x="3973580" y="5392241"/>
                  <a:pt x="2190915" y="6725416"/>
                </a:cubicBezTo>
                <a:lnTo>
                  <a:pt x="2004469" y="6858000"/>
                </a:lnTo>
                <a:lnTo>
                  <a:pt x="0" y="6858000"/>
                </a:lnTo>
                <a:lnTo>
                  <a:pt x="8704" y="6855055"/>
                </a:lnTo>
                <a:cubicBezTo>
                  <a:pt x="2449590" y="5961327"/>
                  <a:pt x="4191561" y="3617683"/>
                  <a:pt x="4191561" y="867180"/>
                </a:cubicBezTo>
                <a:cubicBezTo>
                  <a:pt x="4191561" y="647140"/>
                  <a:pt x="4180412" y="429703"/>
                  <a:pt x="4158649" y="215405"/>
                </a:cubicBezTo>
                <a:close/>
              </a:path>
            </a:pathLst>
          </a:custGeom>
          <a:solidFill>
            <a:srgbClr val="EFEFE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noProof="0"/>
          </a:p>
        </p:txBody>
      </p:sp>
      <p:sp>
        <p:nvSpPr>
          <p:cNvPr id="2" name="Title Placeholder 1">
            <a:extLst>
              <a:ext uri="{FF2B5EF4-FFF2-40B4-BE49-F238E27FC236}">
                <a16:creationId xmlns:a16="http://schemas.microsoft.com/office/drawing/2014/main" id="{DFE6A391-5D18-7956-C852-C2751BE69F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noProof="0"/>
              <a:t>Click to edit Master title style</a:t>
            </a:r>
          </a:p>
        </p:txBody>
      </p:sp>
      <p:sp>
        <p:nvSpPr>
          <p:cNvPr id="3" name="Text Placeholder 2">
            <a:extLst>
              <a:ext uri="{FF2B5EF4-FFF2-40B4-BE49-F238E27FC236}">
                <a16:creationId xmlns:a16="http://schemas.microsoft.com/office/drawing/2014/main" id="{878497C2-00EE-90E4-2A80-6E20176916C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5" name="Footer Placeholder 4">
            <a:extLst>
              <a:ext uri="{FF2B5EF4-FFF2-40B4-BE49-F238E27FC236}">
                <a16:creationId xmlns:a16="http://schemas.microsoft.com/office/drawing/2014/main" id="{7C1A188D-6790-CE47-BB12-7F7C0C9C3B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defRPr>
            </a:lvl1pPr>
          </a:lstStyle>
          <a:p>
            <a:endParaRPr lang="en-GB" noProof="0"/>
          </a:p>
        </p:txBody>
      </p:sp>
      <p:sp>
        <p:nvSpPr>
          <p:cNvPr id="6" name="Slide Number Placeholder 5">
            <a:extLst>
              <a:ext uri="{FF2B5EF4-FFF2-40B4-BE49-F238E27FC236}">
                <a16:creationId xmlns:a16="http://schemas.microsoft.com/office/drawing/2014/main" id="{53953292-010F-2F87-3C30-734C4FF01587}"/>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defRPr>
            </a:lvl1pPr>
          </a:lstStyle>
          <a:p>
            <a:fld id="{4636EF31-B47E-4ACA-84F6-F19E7A65CCC2}" type="slidenum">
              <a:rPr lang="en-GB" noProof="0" smtClean="0"/>
              <a:pPr/>
              <a:t>‹Nr.›</a:t>
            </a:fld>
            <a:endParaRPr lang="en-GB" noProof="0"/>
          </a:p>
        </p:txBody>
      </p:sp>
    </p:spTree>
    <p:extLst>
      <p:ext uri="{BB962C8B-B14F-4D97-AF65-F5344CB8AC3E}">
        <p14:creationId xmlns:p14="http://schemas.microsoft.com/office/powerpoint/2010/main" val="3029236292"/>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44" r:id="rId14"/>
    <p:sldLayoutId id="2147483745" r:id="rId15"/>
    <p:sldLayoutId id="2147483746" r:id="rId16"/>
  </p:sldLayoutIdLst>
  <p:txStyles>
    <p:title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130000"/>
        </a:lnSpc>
        <a:spcBef>
          <a:spcPts val="0"/>
        </a:spcBef>
        <a:buClr>
          <a:schemeClr val="accent1"/>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130000"/>
        </a:lnSpc>
        <a:spcBef>
          <a:spcPts val="0"/>
        </a:spcBef>
        <a:buClr>
          <a:schemeClr val="accent1"/>
        </a:buClr>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130000"/>
        </a:lnSpc>
        <a:spcBef>
          <a:spcPts val="0"/>
        </a:spcBef>
        <a:buClr>
          <a:schemeClr val="accent1"/>
        </a:buClr>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130000"/>
        </a:lnSpc>
        <a:spcBef>
          <a:spcPts val="0"/>
        </a:spcBef>
        <a:buClr>
          <a:schemeClr val="accent1"/>
        </a:buClr>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130000"/>
        </a:lnSpc>
        <a:spcBef>
          <a:spcPts val="0"/>
        </a:spcBef>
        <a:buClr>
          <a:schemeClr val="accent1"/>
        </a:buClr>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23.emf"/><Relationship Id="rId5" Type="http://schemas.openxmlformats.org/officeDocument/2006/relationships/oleObject" Target="../embeddings/oleObject4.bin"/><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Layout" Target="../slideLayouts/slideLayout72.xml"/></Relationships>
</file>

<file path=ppt/slides/_rels/slide11.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83.xml"/></Relationships>
</file>

<file path=ppt/slides/_rels/slide12.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5.svg"/><Relationship Id="rId3" Type="http://schemas.openxmlformats.org/officeDocument/2006/relationships/notesSlide" Target="../notesSlides/notesSlide5.xml"/><Relationship Id="rId7" Type="http://schemas.openxmlformats.org/officeDocument/2006/relationships/image" Target="../media/image59.svg"/><Relationship Id="rId12" Type="http://schemas.openxmlformats.org/officeDocument/2006/relationships/image" Target="../media/image64.png"/><Relationship Id="rId2" Type="http://schemas.openxmlformats.org/officeDocument/2006/relationships/slideLayout" Target="../slideLayouts/slideLayout13.xml"/><Relationship Id="rId1" Type="http://schemas.openxmlformats.org/officeDocument/2006/relationships/tags" Target="../tags/tag6.xml"/><Relationship Id="rId6" Type="http://schemas.openxmlformats.org/officeDocument/2006/relationships/image" Target="../media/image58.png"/><Relationship Id="rId11" Type="http://schemas.openxmlformats.org/officeDocument/2006/relationships/image" Target="../media/image63.svg"/><Relationship Id="rId5" Type="http://schemas.openxmlformats.org/officeDocument/2006/relationships/image" Target="../media/image13.emf"/><Relationship Id="rId15" Type="http://schemas.openxmlformats.org/officeDocument/2006/relationships/image" Target="../media/image67.svg"/><Relationship Id="rId10" Type="http://schemas.openxmlformats.org/officeDocument/2006/relationships/image" Target="../media/image62.png"/><Relationship Id="rId4" Type="http://schemas.openxmlformats.org/officeDocument/2006/relationships/oleObject" Target="../embeddings/oleObject5.bin"/><Relationship Id="rId9" Type="http://schemas.openxmlformats.org/officeDocument/2006/relationships/image" Target="../media/image61.svg"/><Relationship Id="rId14" Type="http://schemas.openxmlformats.org/officeDocument/2006/relationships/image" Target="../media/image6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microsoft.com/office/2018/10/relationships/comments" Target="../comments/modernComment_103_1D18B9BD.xml"/><Relationship Id="rId2" Type="http://schemas.openxmlformats.org/officeDocument/2006/relationships/notesSlide" Target="../notesSlides/notesSlide6.xml"/><Relationship Id="rId1" Type="http://schemas.openxmlformats.org/officeDocument/2006/relationships/slideLayout" Target="../slideLayouts/slideLayout7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hyperlink" Target="https://www.shionogi.com/global/en/innovation/randd/drug-discovery/our-strength-and-new-modality.html" TargetMode="External"/><Relationship Id="rId3" Type="http://schemas.openxmlformats.org/officeDocument/2006/relationships/image" Target="../media/image34.png"/><Relationship Id="rId7" Type="http://schemas.openxmlformats.org/officeDocument/2006/relationships/image" Target="../media/image38.png"/><Relationship Id="rId12" Type="http://schemas.openxmlformats.org/officeDocument/2006/relationships/hyperlink" Target="https://www.shionogi.com/global/en/innovation/randd/overview-of-randd/randd-vision-and-strategy.html" TargetMode="External"/><Relationship Id="rId2" Type="http://schemas.openxmlformats.org/officeDocument/2006/relationships/notesSlide" Target="../notesSlides/notesSlide2.xml"/><Relationship Id="rId1" Type="http://schemas.openxmlformats.org/officeDocument/2006/relationships/slideLayout" Target="../slideLayouts/slideLayout38.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jpeg"/><Relationship Id="rId4" Type="http://schemas.openxmlformats.org/officeDocument/2006/relationships/image" Target="../media/image35.png"/><Relationship Id="rId9" Type="http://schemas.openxmlformats.org/officeDocument/2006/relationships/image" Target="../media/image40.png"/><Relationship Id="rId14" Type="http://schemas.openxmlformats.org/officeDocument/2006/relationships/hyperlink" Target="https://www.shionogi.com/global/en/innovation/pipeline.html"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shionogi.com/content/dam/shionogi/global/investors/ir-library/presentation/2023/e20231019.pdf" TargetMode="External"/><Relationship Id="rId2" Type="http://schemas.openxmlformats.org/officeDocument/2006/relationships/image" Target="../media/image43.jpg"/><Relationship Id="rId1" Type="http://schemas.openxmlformats.org/officeDocument/2006/relationships/slideLayout" Target="../slideLayouts/slideLayout62.xml"/></Relationships>
</file>

<file path=ppt/slides/_rels/slide4.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jpeg"/><Relationship Id="rId7" Type="http://schemas.openxmlformats.org/officeDocument/2006/relationships/image" Target="../media/image49.jpeg"/><Relationship Id="rId2" Type="http://schemas.openxmlformats.org/officeDocument/2006/relationships/image" Target="../media/image44.png"/><Relationship Id="rId1" Type="http://schemas.openxmlformats.org/officeDocument/2006/relationships/slideLayout" Target="../slideLayouts/slideLayout48.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 Id="rId9" Type="http://schemas.openxmlformats.org/officeDocument/2006/relationships/image" Target="../media/image51.png"/></Relationships>
</file>

<file path=ppt/slides/_rels/slide5.xml.rels><?xml version="1.0" encoding="UTF-8" standalone="yes"?>
<Relationships xmlns="http://schemas.openxmlformats.org/package/2006/relationships"><Relationship Id="rId3" Type="http://schemas.openxmlformats.org/officeDocument/2006/relationships/hyperlink" Target="https://www.amrindustryalliance.org/mediaroom/leaving-the-lab-tracking-the-decline-in-amr-rd-professionals/" TargetMode="External"/><Relationship Id="rId2" Type="http://schemas.openxmlformats.org/officeDocument/2006/relationships/image" Target="../media/image52.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hyperlink" Target="https://www.who.int/publications/i/item/9789240094000" TargetMode="External"/><Relationship Id="rId1" Type="http://schemas.openxmlformats.org/officeDocument/2006/relationships/slideLayout" Target="../slideLayouts/slideLayout3.xml"/><Relationship Id="rId4" Type="http://schemas.openxmlformats.org/officeDocument/2006/relationships/image" Target="../media/image54.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7DB1F3E1-003D-4489-8EE0-AAF6E86FDBF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6" name="Object 5" hidden="1">
                        <a:extLst>
                          <a:ext uri="{FF2B5EF4-FFF2-40B4-BE49-F238E27FC236}">
                            <a16:creationId xmlns:a16="http://schemas.microsoft.com/office/drawing/2014/main" id="{7DB1F3E1-003D-4489-8EE0-AAF6E86FDBFA}"/>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61A00736-CE46-47CE-BBEF-00AB3F1D96A2}"/>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600" b="0" i="0" u="none" strike="noStrike" kern="1200" cap="none" spc="0" normalizeH="0" baseline="0" noProof="0" dirty="0">
              <a:ln>
                <a:noFill/>
              </a:ln>
              <a:solidFill>
                <a:prstClr val="white"/>
              </a:solidFill>
              <a:effectLst/>
              <a:uLnTx/>
              <a:uFillTx/>
              <a:latin typeface="Calibri" panose="020F0502020204030204" pitchFamily="34" charset="0"/>
              <a:ea typeface="Meiryo UI" panose="020B0604030504040204" pitchFamily="34" charset="-128"/>
              <a:cs typeface="+mn-cs"/>
              <a:sym typeface="Segoe UI" panose="020B0502040204020203" pitchFamily="34" charset="0"/>
            </a:endParaRPr>
          </a:p>
        </p:txBody>
      </p:sp>
      <p:sp>
        <p:nvSpPr>
          <p:cNvPr id="13" name="Rectangle 12">
            <a:extLst>
              <a:ext uri="{FF2B5EF4-FFF2-40B4-BE49-F238E27FC236}">
                <a16:creationId xmlns:a16="http://schemas.microsoft.com/office/drawing/2014/main" id="{79EBBA5C-5D94-4546-BB77-FF8A114788B3}"/>
              </a:ext>
            </a:extLst>
          </p:cNvPr>
          <p:cNvSpPr/>
          <p:nvPr/>
        </p:nvSpPr>
        <p:spPr>
          <a:xfrm>
            <a:off x="-67854" y="6466636"/>
            <a:ext cx="10872132" cy="461665"/>
          </a:xfrm>
          <a:prstGeom prst="rect">
            <a:avLst/>
          </a:prstGeom>
        </p:spPr>
        <p:txBody>
          <a:bodyPr wrap="squar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Kozuka Gothic Pr6N B" panose="020B0400000000000000" pitchFamily="34" charset="-128"/>
                <a:ea typeface="Kozuka Gothic Pr6N B" panose="020B0400000000000000" pitchFamily="34" charset="-128"/>
                <a:cs typeface="+mn-cs"/>
              </a:rPr>
              <a:t>MEETING WITH</a:t>
            </a:r>
            <a:endParaRPr kumimoji="0" lang="en-GB" sz="2800" b="0" i="0" u="none" strike="noStrike" kern="1200" cap="none" spc="0" normalizeH="0" baseline="30000" noProof="0" dirty="0">
              <a:ln>
                <a:noFill/>
              </a:ln>
              <a:solidFill>
                <a:prstClr val="white"/>
              </a:solidFill>
              <a:effectLst/>
              <a:uLnTx/>
              <a:uFillTx/>
              <a:latin typeface="Calibri" panose="020F0502020204030204" pitchFamily="34" charset="0"/>
              <a:ea typeface="Kozuka Gothic Pr6N B" panose="020B0400000000000000" pitchFamily="34" charset="-128"/>
              <a:cs typeface="Calibri" panose="020F0502020204030204" pitchFamily="34" charset="0"/>
            </a:endParaRPr>
          </a:p>
        </p:txBody>
      </p:sp>
      <p:sp>
        <p:nvSpPr>
          <p:cNvPr id="2" name="Title 1">
            <a:extLst>
              <a:ext uri="{FF2B5EF4-FFF2-40B4-BE49-F238E27FC236}">
                <a16:creationId xmlns:a16="http://schemas.microsoft.com/office/drawing/2014/main" id="{1B975FBC-9242-4E6F-A24C-72F3D30FB60B}"/>
              </a:ext>
            </a:extLst>
          </p:cNvPr>
          <p:cNvSpPr>
            <a:spLocks noGrp="1"/>
          </p:cNvSpPr>
          <p:nvPr>
            <p:ph type="ctrTitle"/>
          </p:nvPr>
        </p:nvSpPr>
        <p:spPr>
          <a:xfrm>
            <a:off x="549458" y="2127945"/>
            <a:ext cx="9802855" cy="1711237"/>
          </a:xfrm>
        </p:spPr>
        <p:txBody>
          <a:bodyPr vert="horz">
            <a:normAutofit/>
          </a:bodyPr>
          <a:lstStyle/>
          <a:p>
            <a:r>
              <a:rPr lang="en-US" sz="3600" b="1" dirty="0">
                <a:latin typeface="Frutiger Bold" panose="020B0702020504020204"/>
                <a:ea typeface="Kozuka Gothic Pr6N B" panose="020B0400000000000000" pitchFamily="34" charset="-128"/>
              </a:rPr>
              <a:t>Combating </a:t>
            </a:r>
            <a:r>
              <a:rPr lang="en-US" altLang="ja-JP" sz="3600" b="1" dirty="0">
                <a:latin typeface="Frutiger Bold" panose="020B0702020504020204"/>
                <a:ea typeface="Kozuka Gothic Pr6N B" panose="020B0400000000000000" pitchFamily="34" charset="-128"/>
              </a:rPr>
              <a:t>Antibiotic</a:t>
            </a:r>
            <a:r>
              <a:rPr lang="ja-JP" altLang="en-US" sz="3600" b="1" dirty="0">
                <a:latin typeface="Frutiger Bold" panose="020B0702020504020204"/>
                <a:ea typeface="Kozuka Gothic Pr6N B" panose="020B0400000000000000" pitchFamily="34" charset="-128"/>
              </a:rPr>
              <a:t> </a:t>
            </a:r>
            <a:r>
              <a:rPr lang="en-US" altLang="ja-JP" sz="3600" b="1" dirty="0">
                <a:latin typeface="Frutiger Bold" panose="020B0702020504020204"/>
                <a:ea typeface="Kozuka Gothic Pr6N B" panose="020B0400000000000000" pitchFamily="34" charset="-128"/>
              </a:rPr>
              <a:t>Resistance: The Role of Market Incentives in Europe for the Development of New Therapies</a:t>
            </a:r>
            <a:endParaRPr lang="en-GB" i="1" dirty="0">
              <a:latin typeface="Frutiger Bold" panose="020B0702020504020204"/>
            </a:endParaRPr>
          </a:p>
        </p:txBody>
      </p:sp>
      <p:sp>
        <p:nvSpPr>
          <p:cNvPr id="5" name="Text Placeholder 4">
            <a:extLst>
              <a:ext uri="{FF2B5EF4-FFF2-40B4-BE49-F238E27FC236}">
                <a16:creationId xmlns:a16="http://schemas.microsoft.com/office/drawing/2014/main" id="{374E7EB4-993F-4354-A5EA-60A9BCC3F210}"/>
              </a:ext>
            </a:extLst>
          </p:cNvPr>
          <p:cNvSpPr>
            <a:spLocks noGrp="1"/>
          </p:cNvSpPr>
          <p:nvPr>
            <p:ph type="body" sz="quarter" idx="11"/>
          </p:nvPr>
        </p:nvSpPr>
        <p:spPr>
          <a:xfrm>
            <a:off x="549458" y="4276143"/>
            <a:ext cx="9144000" cy="1753532"/>
          </a:xfrm>
        </p:spPr>
        <p:txBody>
          <a:bodyPr>
            <a:normAutofit/>
          </a:bodyPr>
          <a:lstStyle/>
          <a:p>
            <a:pPr>
              <a:lnSpc>
                <a:spcPct val="100000"/>
              </a:lnSpc>
              <a:spcBef>
                <a:spcPts val="0"/>
              </a:spcBef>
            </a:pPr>
            <a:r>
              <a:rPr lang="en-GB" dirty="0">
                <a:latin typeface="+mj-lt"/>
                <a:cs typeface="Segoe UI" panose="020B0502040204020203" pitchFamily="34" charset="0"/>
              </a:rPr>
              <a:t>October 12, 2025</a:t>
            </a:r>
          </a:p>
          <a:p>
            <a:pPr>
              <a:lnSpc>
                <a:spcPct val="100000"/>
              </a:lnSpc>
              <a:spcBef>
                <a:spcPts val="0"/>
              </a:spcBef>
            </a:pPr>
            <a:r>
              <a:rPr lang="en-US" altLang="ja-JP" dirty="0">
                <a:latin typeface="+mj-lt"/>
                <a:cs typeface="Segoe UI" panose="020B0502040204020203" pitchFamily="34" charset="0"/>
              </a:rPr>
              <a:t>Shionogi &amp;</a:t>
            </a:r>
            <a:r>
              <a:rPr lang="ja-JP" altLang="en-US" dirty="0">
                <a:latin typeface="+mj-lt"/>
                <a:cs typeface="Segoe UI" panose="020B0502040204020203" pitchFamily="34" charset="0"/>
              </a:rPr>
              <a:t> </a:t>
            </a:r>
            <a:r>
              <a:rPr lang="en-US" altLang="ja-JP" dirty="0">
                <a:latin typeface="+mj-lt"/>
                <a:cs typeface="Segoe UI" panose="020B0502040204020203" pitchFamily="34" charset="0"/>
              </a:rPr>
              <a:t>Co., Ltd.</a:t>
            </a:r>
          </a:p>
          <a:p>
            <a:pPr>
              <a:lnSpc>
                <a:spcPct val="100000"/>
              </a:lnSpc>
              <a:spcBef>
                <a:spcPts val="0"/>
              </a:spcBef>
            </a:pPr>
            <a:r>
              <a:rPr lang="en-US" dirty="0">
                <a:latin typeface="+mj-lt"/>
                <a:cs typeface="Segoe UI" panose="020B0502040204020203" pitchFamily="34" charset="0"/>
              </a:rPr>
              <a:t>Vice Chair </a:t>
            </a:r>
          </a:p>
          <a:p>
            <a:pPr>
              <a:lnSpc>
                <a:spcPct val="100000"/>
              </a:lnSpc>
              <a:spcBef>
                <a:spcPts val="0"/>
              </a:spcBef>
            </a:pPr>
            <a:r>
              <a:rPr lang="en-US" dirty="0">
                <a:latin typeface="+mj-lt"/>
                <a:cs typeface="Segoe UI" panose="020B0502040204020203" pitchFamily="34" charset="0"/>
              </a:rPr>
              <a:t>Takuko Sawada</a:t>
            </a:r>
            <a:endParaRPr lang="en-GB" dirty="0">
              <a:latin typeface="+mj-lt"/>
              <a:cs typeface="Segoe UI" panose="020B0502040204020203" pitchFamily="34" charset="0"/>
            </a:endParaRPr>
          </a:p>
        </p:txBody>
      </p:sp>
      <p:sp>
        <p:nvSpPr>
          <p:cNvPr id="3" name="TextBox 2">
            <a:extLst>
              <a:ext uri="{FF2B5EF4-FFF2-40B4-BE49-F238E27FC236}">
                <a16:creationId xmlns:a16="http://schemas.microsoft.com/office/drawing/2014/main" id="{46E2958D-E674-29E5-9B94-5978EEE8B620}"/>
              </a:ext>
            </a:extLst>
          </p:cNvPr>
          <p:cNvSpPr txBox="1"/>
          <p:nvPr/>
        </p:nvSpPr>
        <p:spPr>
          <a:xfrm>
            <a:off x="537008" y="6491960"/>
            <a:ext cx="1933237"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000000">
                    <a:lumMod val="50000"/>
                    <a:lumOff val="50000"/>
                  </a:srgbClr>
                </a:solidFill>
                <a:effectLst/>
                <a:uLnTx/>
                <a:uFillTx/>
                <a:latin typeface="Segoe UI"/>
                <a:ea typeface="Meiryo UI"/>
                <a:cs typeface="Segoe UI"/>
              </a:rPr>
              <a:t>PROPERTY OF SHIONOGI &amp; CO., LTD.</a:t>
            </a:r>
            <a:endParaRPr kumimoji="0" lang="en-US" sz="1800" b="0" i="0" u="none" strike="noStrike" kern="1200" cap="none" spc="0" normalizeH="0" baseline="0" noProof="0" dirty="0">
              <a:ln>
                <a:noFill/>
              </a:ln>
              <a:solidFill>
                <a:srgbClr val="000000">
                  <a:lumMod val="50000"/>
                  <a:lumOff val="50000"/>
                </a:srgbClr>
              </a:solidFill>
              <a:effectLst/>
              <a:uLnTx/>
              <a:uFillTx/>
              <a:latin typeface="Segoe UI"/>
              <a:ea typeface="Meiryo UI"/>
              <a:cs typeface="Segoe UI"/>
            </a:endParaRPr>
          </a:p>
        </p:txBody>
      </p:sp>
    </p:spTree>
    <p:extLst>
      <p:ext uri="{BB962C8B-B14F-4D97-AF65-F5344CB8AC3E}">
        <p14:creationId xmlns:p14="http://schemas.microsoft.com/office/powerpoint/2010/main" val="1577631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17FBD7-6DD6-2DD5-A63C-584FD0D995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936824-A2EA-F2A0-1985-8F1F307FF280}"/>
              </a:ext>
            </a:extLst>
          </p:cNvPr>
          <p:cNvSpPr>
            <a:spLocks noGrp="1"/>
          </p:cNvSpPr>
          <p:nvPr>
            <p:ph type="title"/>
          </p:nvPr>
        </p:nvSpPr>
        <p:spPr/>
        <p:txBody>
          <a:bodyPr>
            <a:normAutofit/>
          </a:bodyPr>
          <a:lstStyle/>
          <a:p>
            <a:r>
              <a:rPr lang="en-US" sz="3200" dirty="0"/>
              <a:t>Innovative policy in practice: Italy innovation fund</a:t>
            </a:r>
          </a:p>
        </p:txBody>
      </p:sp>
      <p:sp>
        <p:nvSpPr>
          <p:cNvPr id="3" name="Content Placeholder 2">
            <a:extLst>
              <a:ext uri="{FF2B5EF4-FFF2-40B4-BE49-F238E27FC236}">
                <a16:creationId xmlns:a16="http://schemas.microsoft.com/office/drawing/2014/main" id="{988ACEA0-7B2E-0D26-70E7-568B7D6E782C}"/>
              </a:ext>
            </a:extLst>
          </p:cNvPr>
          <p:cNvSpPr>
            <a:spLocks noGrp="1"/>
          </p:cNvSpPr>
          <p:nvPr>
            <p:ph idx="1"/>
          </p:nvPr>
        </p:nvSpPr>
        <p:spPr>
          <a:xfrm>
            <a:off x="838200" y="1853974"/>
            <a:ext cx="6476999" cy="3621541"/>
          </a:xfrm>
        </p:spPr>
        <p:txBody>
          <a:bodyPr vert="horz" lIns="91440" tIns="45720" rIns="91440" bIns="45720" rtlCol="0" anchor="t">
            <a:normAutofit fontScale="55000" lnSpcReduction="20000"/>
          </a:bodyPr>
          <a:lstStyle/>
          <a:p>
            <a:r>
              <a:rPr lang="en-US" b="1" dirty="0">
                <a:latin typeface="Arial"/>
                <a:cs typeface="Arial"/>
              </a:rPr>
              <a:t>Collaborative regulation: </a:t>
            </a:r>
            <a:r>
              <a:rPr lang="en-US" dirty="0">
                <a:latin typeface="Arial"/>
                <a:cs typeface="Arial"/>
              </a:rPr>
              <a:t>developed by the Italian government, AIFA, industry, and stakeholders, to enhance antibiotic access and innovation.</a:t>
            </a:r>
          </a:p>
          <a:p>
            <a:endParaRPr lang="en-US" dirty="0">
              <a:latin typeface="Arial"/>
              <a:cs typeface="Arial"/>
            </a:endParaRPr>
          </a:p>
          <a:p>
            <a:r>
              <a:rPr lang="en-US" b="1" dirty="0">
                <a:latin typeface="Arial"/>
                <a:cs typeface="Arial"/>
              </a:rPr>
              <a:t>Funding access: </a:t>
            </a:r>
            <a:r>
              <a:rPr lang="en-US" dirty="0">
                <a:latin typeface="Arial"/>
                <a:cs typeface="Arial"/>
              </a:rPr>
              <a:t>automatically includes all reserve antibiotics and WHO-priority agents in the €100M Innovative Medicines Fund.</a:t>
            </a:r>
          </a:p>
          <a:p>
            <a:endParaRPr lang="en-US" dirty="0">
              <a:latin typeface="Arial"/>
              <a:cs typeface="Arial"/>
            </a:endParaRPr>
          </a:p>
          <a:p>
            <a:r>
              <a:rPr lang="en-US" b="1" dirty="0">
                <a:latin typeface="Arial"/>
                <a:cs typeface="Arial"/>
              </a:rPr>
              <a:t>Tax exemptions: </a:t>
            </a:r>
            <a:r>
              <a:rPr lang="en-US" dirty="0">
                <a:latin typeface="Arial"/>
                <a:cs typeface="Arial"/>
              </a:rPr>
              <a:t>provides full payback tax exemptions for the patent life of these antibiotics, easing financial burdens on manufacturers.</a:t>
            </a:r>
          </a:p>
          <a:p>
            <a:endParaRPr lang="en-US" b="1" dirty="0">
              <a:latin typeface="Arial"/>
              <a:cs typeface="Arial"/>
            </a:endParaRPr>
          </a:p>
          <a:p>
            <a:r>
              <a:rPr lang="en-US" b="1" dirty="0">
                <a:latin typeface="Arial"/>
                <a:cs typeface="Arial"/>
              </a:rPr>
              <a:t>Accelerated access: </a:t>
            </a:r>
            <a:r>
              <a:rPr lang="en-US" dirty="0">
                <a:latin typeface="Arial"/>
                <a:cs typeface="Arial"/>
              </a:rPr>
              <a:t>enables immediate reimbursement and regional inclusion, ensuring faster patient access to critical treatments.</a:t>
            </a:r>
          </a:p>
          <a:p>
            <a:endParaRPr lang="en-US" sz="1600" dirty="0"/>
          </a:p>
        </p:txBody>
      </p:sp>
      <p:pic>
        <p:nvPicPr>
          <p:cNvPr id="11" name="Graphic 10" descr="Covid-19 with solid fill">
            <a:extLst>
              <a:ext uri="{FF2B5EF4-FFF2-40B4-BE49-F238E27FC236}">
                <a16:creationId xmlns:a16="http://schemas.microsoft.com/office/drawing/2014/main" id="{7C967542-C006-777E-73A1-A2DCF938D8D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726680" y="1690688"/>
            <a:ext cx="3215640" cy="3215640"/>
          </a:xfrm>
          <a:prstGeom prst="rect">
            <a:avLst/>
          </a:prstGeom>
        </p:spPr>
      </p:pic>
    </p:spTree>
    <p:extLst>
      <p:ext uri="{BB962C8B-B14F-4D97-AF65-F5344CB8AC3E}">
        <p14:creationId xmlns:p14="http://schemas.microsoft.com/office/powerpoint/2010/main" val="17078198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Researcher examining growth in a petrie dish">
            <a:extLst>
              <a:ext uri="{FF2B5EF4-FFF2-40B4-BE49-F238E27FC236}">
                <a16:creationId xmlns:a16="http://schemas.microsoft.com/office/drawing/2014/main" id="{8A1589F5-3871-DA15-ACB4-9A50B91858AD}"/>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p:pic>
      <p:sp>
        <p:nvSpPr>
          <p:cNvPr id="3" name="Title 2">
            <a:extLst>
              <a:ext uri="{FF2B5EF4-FFF2-40B4-BE49-F238E27FC236}">
                <a16:creationId xmlns:a16="http://schemas.microsoft.com/office/drawing/2014/main" id="{E9B22F20-8C95-69D9-E441-17FB61A7C73B}"/>
              </a:ext>
            </a:extLst>
          </p:cNvPr>
          <p:cNvSpPr>
            <a:spLocks noGrp="1"/>
          </p:cNvSpPr>
          <p:nvPr>
            <p:ph type="title"/>
          </p:nvPr>
        </p:nvSpPr>
        <p:spPr/>
        <p:txBody>
          <a:bodyPr>
            <a:normAutofit fontScale="90000"/>
          </a:bodyPr>
          <a:lstStyle/>
          <a:p>
            <a:r>
              <a:rPr lang="en-US" sz="3200" dirty="0"/>
              <a:t>Expanding global access: delivering solutions through strategic partnerships</a:t>
            </a:r>
          </a:p>
        </p:txBody>
      </p:sp>
      <p:sp>
        <p:nvSpPr>
          <p:cNvPr id="4" name="Content Placeholder 3">
            <a:extLst>
              <a:ext uri="{FF2B5EF4-FFF2-40B4-BE49-F238E27FC236}">
                <a16:creationId xmlns:a16="http://schemas.microsoft.com/office/drawing/2014/main" id="{4DEB5D3F-98BF-BCA6-4C02-CA25C94E8340}"/>
              </a:ext>
            </a:extLst>
          </p:cNvPr>
          <p:cNvSpPr>
            <a:spLocks noGrp="1"/>
          </p:cNvSpPr>
          <p:nvPr>
            <p:ph sz="quarter" idx="14"/>
          </p:nvPr>
        </p:nvSpPr>
        <p:spPr>
          <a:xfrm>
            <a:off x="838200" y="1690688"/>
            <a:ext cx="5399314" cy="4543425"/>
          </a:xfrm>
        </p:spPr>
        <p:txBody>
          <a:bodyPr vert="horz" lIns="91440" tIns="45720" rIns="91440" bIns="45720" rtlCol="0" anchor="t">
            <a:normAutofit fontScale="70000" lnSpcReduction="20000"/>
          </a:bodyPr>
          <a:lstStyle/>
          <a:p>
            <a:r>
              <a:rPr lang="en-US" b="1" dirty="0">
                <a:latin typeface="Arial"/>
                <a:cs typeface="Arial"/>
              </a:rPr>
              <a:t>Shionogi’s commitment: </a:t>
            </a:r>
            <a:r>
              <a:rPr lang="en-US" dirty="0">
                <a:latin typeface="Arial"/>
                <a:cs typeface="Arial"/>
              </a:rPr>
              <a:t>advancing antibiotic access in LMICs through partnerships with GARDP and CHAI, while fostering antimicrobial innovation in Europe.</a:t>
            </a:r>
            <a:br>
              <a:rPr lang="en-US" dirty="0"/>
            </a:br>
            <a:br>
              <a:rPr lang="en-US" dirty="0"/>
            </a:br>
            <a:r>
              <a:rPr lang="en-US" b="1" dirty="0">
                <a:latin typeface="Arial"/>
                <a:cs typeface="Arial"/>
              </a:rPr>
              <a:t>Landmark collaboration: </a:t>
            </a:r>
            <a:r>
              <a:rPr lang="en-US" dirty="0">
                <a:latin typeface="Arial"/>
                <a:cs typeface="Arial"/>
              </a:rPr>
              <a:t>partnered with GARDP and CHAI to expand </a:t>
            </a:r>
            <a:r>
              <a:rPr lang="en-US" dirty="0" err="1">
                <a:latin typeface="Arial"/>
                <a:cs typeface="Arial"/>
              </a:rPr>
              <a:t>cefiderocol</a:t>
            </a:r>
            <a:r>
              <a:rPr lang="en-US" dirty="0">
                <a:latin typeface="Arial"/>
                <a:cs typeface="Arial"/>
              </a:rPr>
              <a:t> access in 135 underserved countries.</a:t>
            </a:r>
            <a:br>
              <a:rPr lang="en-US" dirty="0"/>
            </a:br>
            <a:br>
              <a:rPr lang="en-US" dirty="0"/>
            </a:br>
            <a:r>
              <a:rPr lang="en-US" b="1" dirty="0">
                <a:latin typeface="Arial"/>
                <a:cs typeface="Arial"/>
              </a:rPr>
              <a:t>Equitable access model: </a:t>
            </a:r>
            <a:r>
              <a:rPr lang="en-US" dirty="0">
                <a:latin typeface="Arial"/>
                <a:cs typeface="Arial"/>
              </a:rPr>
              <a:t>GARDP will manufacture and </a:t>
            </a:r>
            <a:r>
              <a:rPr lang="en-US" dirty="0" err="1">
                <a:latin typeface="Arial"/>
                <a:cs typeface="Arial"/>
              </a:rPr>
              <a:t>commercialise</a:t>
            </a:r>
            <a:r>
              <a:rPr lang="en-US" dirty="0">
                <a:latin typeface="Arial"/>
                <a:cs typeface="Arial"/>
              </a:rPr>
              <a:t> </a:t>
            </a:r>
            <a:r>
              <a:rPr lang="en-US" dirty="0" err="1">
                <a:latin typeface="Arial"/>
                <a:cs typeface="Arial"/>
              </a:rPr>
              <a:t>cefiderocol</a:t>
            </a:r>
            <a:r>
              <a:rPr lang="en-US" dirty="0">
                <a:latin typeface="Arial"/>
                <a:cs typeface="Arial"/>
              </a:rPr>
              <a:t> via sub-licensees, setting a global standard for future antibiotic initiatives.</a:t>
            </a:r>
            <a:endParaRPr lang="en-US" sz="1600" dirty="0">
              <a:latin typeface="Arial"/>
              <a:cs typeface="Arial"/>
            </a:endParaRPr>
          </a:p>
        </p:txBody>
      </p:sp>
    </p:spTree>
    <p:extLst>
      <p:ext uri="{BB962C8B-B14F-4D97-AF65-F5344CB8AC3E}">
        <p14:creationId xmlns:p14="http://schemas.microsoft.com/office/powerpoint/2010/main" val="6186163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508A8D8-3EFD-3172-38B5-B2672CC1A29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5" name="think-cell data - do not delete" hidden="1">
                        <a:extLst>
                          <a:ext uri="{FF2B5EF4-FFF2-40B4-BE49-F238E27FC236}">
                            <a16:creationId xmlns:a16="http://schemas.microsoft.com/office/drawing/2014/main" id="{9508A8D8-3EFD-3172-38B5-B2672CC1A29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Title 3">
            <a:extLst>
              <a:ext uri="{FF2B5EF4-FFF2-40B4-BE49-F238E27FC236}">
                <a16:creationId xmlns:a16="http://schemas.microsoft.com/office/drawing/2014/main" id="{D51D6512-0AE2-A006-266A-6E17E3070A54}"/>
              </a:ext>
            </a:extLst>
          </p:cNvPr>
          <p:cNvSpPr>
            <a:spLocks noGrp="1"/>
          </p:cNvSpPr>
          <p:nvPr>
            <p:ph type="title"/>
          </p:nvPr>
        </p:nvSpPr>
        <p:spPr>
          <a:xfrm>
            <a:off x="595312" y="439846"/>
            <a:ext cx="10972800" cy="1010300"/>
          </a:xfrm>
        </p:spPr>
        <p:txBody>
          <a:bodyPr vert="horz">
            <a:normAutofit/>
          </a:bodyPr>
          <a:lstStyle/>
          <a:p>
            <a:r>
              <a:rPr lang="en-US" sz="3500" dirty="0">
                <a:latin typeface="Arial" panose="020B0604020202020204" pitchFamily="34" charset="0"/>
                <a:cs typeface="Arial" panose="020B0604020202020204" pitchFamily="34" charset="0"/>
              </a:rPr>
              <a:t>D</a:t>
            </a:r>
            <a:r>
              <a:rPr lang="en-GB" sz="3500" dirty="0">
                <a:latin typeface="Arial" panose="020B0604020202020204" pitchFamily="34" charset="0"/>
                <a:cs typeface="Arial" panose="020B0604020202020204" pitchFamily="34" charset="0"/>
              </a:rPr>
              <a:t>riving toward patient access</a:t>
            </a:r>
          </a:p>
        </p:txBody>
      </p:sp>
      <p:grpSp>
        <p:nvGrpSpPr>
          <p:cNvPr id="50" name="Group 49">
            <a:extLst>
              <a:ext uri="{FF2B5EF4-FFF2-40B4-BE49-F238E27FC236}">
                <a16:creationId xmlns:a16="http://schemas.microsoft.com/office/drawing/2014/main" id="{93E9679B-7658-2FEC-DAB7-4C5AEFA3D57A}"/>
              </a:ext>
            </a:extLst>
          </p:cNvPr>
          <p:cNvGrpSpPr/>
          <p:nvPr/>
        </p:nvGrpSpPr>
        <p:grpSpPr>
          <a:xfrm>
            <a:off x="9952040" y="3628384"/>
            <a:ext cx="1391822" cy="1391820"/>
            <a:chOff x="13315902" y="3201189"/>
            <a:chExt cx="1737579" cy="1737579"/>
          </a:xfrm>
        </p:grpSpPr>
        <p:sp>
          <p:nvSpPr>
            <p:cNvPr id="44" name="Oval 43">
              <a:extLst>
                <a:ext uri="{FF2B5EF4-FFF2-40B4-BE49-F238E27FC236}">
                  <a16:creationId xmlns:a16="http://schemas.microsoft.com/office/drawing/2014/main" id="{543260BA-AD5A-5797-15FE-6C6DA717AB8A}"/>
                </a:ext>
              </a:extLst>
            </p:cNvPr>
            <p:cNvSpPr/>
            <p:nvPr/>
          </p:nvSpPr>
          <p:spPr>
            <a:xfrm>
              <a:off x="13315902" y="3201189"/>
              <a:ext cx="1737579" cy="1737579"/>
            </a:xfrm>
            <a:prstGeom prst="ellipse">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grpSp>
          <p:nvGrpSpPr>
            <p:cNvPr id="16" name="Group 15">
              <a:extLst>
                <a:ext uri="{FF2B5EF4-FFF2-40B4-BE49-F238E27FC236}">
                  <a16:creationId xmlns:a16="http://schemas.microsoft.com/office/drawing/2014/main" id="{291C8345-3E40-6504-24B3-5364BD3AECB4}"/>
                </a:ext>
              </a:extLst>
            </p:cNvPr>
            <p:cNvGrpSpPr/>
            <p:nvPr/>
          </p:nvGrpSpPr>
          <p:grpSpPr>
            <a:xfrm>
              <a:off x="13658221" y="3596165"/>
              <a:ext cx="1085994" cy="810331"/>
              <a:chOff x="10071092" y="2041562"/>
              <a:chExt cx="838205" cy="625440"/>
            </a:xfrm>
          </p:grpSpPr>
          <p:grpSp>
            <p:nvGrpSpPr>
              <p:cNvPr id="17" name="Group 16">
                <a:extLst>
                  <a:ext uri="{FF2B5EF4-FFF2-40B4-BE49-F238E27FC236}">
                    <a16:creationId xmlns:a16="http://schemas.microsoft.com/office/drawing/2014/main" id="{88097CEC-7EF8-4B23-DC57-F6C983D7D80D}"/>
                  </a:ext>
                </a:extLst>
              </p:cNvPr>
              <p:cNvGrpSpPr/>
              <p:nvPr/>
            </p:nvGrpSpPr>
            <p:grpSpPr>
              <a:xfrm flipH="1">
                <a:off x="10071092" y="2209796"/>
                <a:ext cx="838205" cy="457206"/>
                <a:chOff x="9563092" y="1447796"/>
                <a:chExt cx="838205" cy="457206"/>
              </a:xfrm>
            </p:grpSpPr>
            <p:sp>
              <p:nvSpPr>
                <p:cNvPr id="19" name="Freeform: Shape 18">
                  <a:extLst>
                    <a:ext uri="{FF2B5EF4-FFF2-40B4-BE49-F238E27FC236}">
                      <a16:creationId xmlns:a16="http://schemas.microsoft.com/office/drawing/2014/main" id="{FD103326-AD19-193E-A486-2735CD1301CB}"/>
                    </a:ext>
                  </a:extLst>
                </p:cNvPr>
                <p:cNvSpPr/>
                <p:nvPr/>
              </p:nvSpPr>
              <p:spPr>
                <a:xfrm>
                  <a:off x="9925047" y="1590677"/>
                  <a:ext cx="476250" cy="314325"/>
                </a:xfrm>
                <a:custGeom>
                  <a:avLst/>
                  <a:gdLst>
                    <a:gd name="connsiteX0" fmla="*/ 438150 w 476250"/>
                    <a:gd name="connsiteY0" fmla="*/ 0 h 314325"/>
                    <a:gd name="connsiteX1" fmla="*/ 0 w 476250"/>
                    <a:gd name="connsiteY1" fmla="*/ 0 h 314325"/>
                    <a:gd name="connsiteX2" fmla="*/ 0 w 476250"/>
                    <a:gd name="connsiteY2" fmla="*/ 228600 h 314325"/>
                    <a:gd name="connsiteX3" fmla="*/ 38100 w 476250"/>
                    <a:gd name="connsiteY3" fmla="*/ 266700 h 314325"/>
                    <a:gd name="connsiteX4" fmla="*/ 419100 w 476250"/>
                    <a:gd name="connsiteY4" fmla="*/ 266700 h 314325"/>
                    <a:gd name="connsiteX5" fmla="*/ 419100 w 476250"/>
                    <a:gd name="connsiteY5" fmla="*/ 314325 h 314325"/>
                    <a:gd name="connsiteX6" fmla="*/ 476250 w 476250"/>
                    <a:gd name="connsiteY6" fmla="*/ 314325 h 314325"/>
                    <a:gd name="connsiteX7" fmla="*/ 476250 w 476250"/>
                    <a:gd name="connsiteY7" fmla="*/ 38100 h 314325"/>
                    <a:gd name="connsiteX8" fmla="*/ 438150 w 476250"/>
                    <a:gd name="connsiteY8" fmla="*/ 0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6250" h="314325">
                      <a:moveTo>
                        <a:pt x="438150" y="0"/>
                      </a:moveTo>
                      <a:lnTo>
                        <a:pt x="0" y="0"/>
                      </a:lnTo>
                      <a:lnTo>
                        <a:pt x="0" y="228600"/>
                      </a:lnTo>
                      <a:cubicBezTo>
                        <a:pt x="63" y="249616"/>
                        <a:pt x="17084" y="266637"/>
                        <a:pt x="38100" y="266700"/>
                      </a:cubicBezTo>
                      <a:lnTo>
                        <a:pt x="419100" y="266700"/>
                      </a:lnTo>
                      <a:lnTo>
                        <a:pt x="419100" y="314325"/>
                      </a:lnTo>
                      <a:lnTo>
                        <a:pt x="476250" y="314325"/>
                      </a:lnTo>
                      <a:lnTo>
                        <a:pt x="476250" y="38100"/>
                      </a:lnTo>
                      <a:cubicBezTo>
                        <a:pt x="476187" y="17084"/>
                        <a:pt x="459166" y="63"/>
                        <a:pt x="438150" y="0"/>
                      </a:cubicBezTo>
                      <a:close/>
                    </a:path>
                  </a:pathLst>
                </a:custGeom>
                <a:solidFill>
                  <a:srgbClr val="000000"/>
                </a:solid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20" name="Freeform: Shape 19">
                  <a:extLst>
                    <a:ext uri="{FF2B5EF4-FFF2-40B4-BE49-F238E27FC236}">
                      <a16:creationId xmlns:a16="http://schemas.microsoft.com/office/drawing/2014/main" id="{36CCF3B8-0EC7-9E0B-31F5-2357B528C07D}"/>
                    </a:ext>
                  </a:extLst>
                </p:cNvPr>
                <p:cNvSpPr/>
                <p:nvPr/>
              </p:nvSpPr>
              <p:spPr>
                <a:xfrm>
                  <a:off x="9563092" y="1447796"/>
                  <a:ext cx="333379" cy="457205"/>
                </a:xfrm>
                <a:custGeom>
                  <a:avLst/>
                  <a:gdLst>
                    <a:gd name="connsiteX0" fmla="*/ 57155 w 333379"/>
                    <a:gd name="connsiteY0" fmla="*/ 28580 h 457205"/>
                    <a:gd name="connsiteX1" fmla="*/ 29618 w 333379"/>
                    <a:gd name="connsiteY1" fmla="*/ 5 h 457205"/>
                    <a:gd name="connsiteX2" fmla="*/ 28580 w 333379"/>
                    <a:gd name="connsiteY2" fmla="*/ 5 h 457205"/>
                    <a:gd name="connsiteX3" fmla="*/ 5 w 333379"/>
                    <a:gd name="connsiteY3" fmla="*/ 27542 h 457205"/>
                    <a:gd name="connsiteX4" fmla="*/ 5 w 333379"/>
                    <a:gd name="connsiteY4" fmla="*/ 28580 h 457205"/>
                    <a:gd name="connsiteX5" fmla="*/ 5 w 333379"/>
                    <a:gd name="connsiteY5" fmla="*/ 457205 h 457205"/>
                    <a:gd name="connsiteX6" fmla="*/ 57155 w 333379"/>
                    <a:gd name="connsiteY6" fmla="*/ 457205 h 457205"/>
                    <a:gd name="connsiteX7" fmla="*/ 57155 w 333379"/>
                    <a:gd name="connsiteY7" fmla="*/ 361955 h 457205"/>
                    <a:gd name="connsiteX8" fmla="*/ 333380 w 333379"/>
                    <a:gd name="connsiteY8" fmla="*/ 361955 h 457205"/>
                    <a:gd name="connsiteX9" fmla="*/ 333380 w 333379"/>
                    <a:gd name="connsiteY9" fmla="*/ 266705 h 457205"/>
                    <a:gd name="connsiteX10" fmla="*/ 57155 w 333379"/>
                    <a:gd name="connsiteY10" fmla="*/ 152405 h 457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379" h="457205">
                      <a:moveTo>
                        <a:pt x="57155" y="28580"/>
                      </a:moveTo>
                      <a:cubicBezTo>
                        <a:pt x="57441" y="13085"/>
                        <a:pt x="45113" y="292"/>
                        <a:pt x="29618" y="5"/>
                      </a:cubicBezTo>
                      <a:cubicBezTo>
                        <a:pt x="29272" y="-2"/>
                        <a:pt x="28926" y="-2"/>
                        <a:pt x="28580" y="5"/>
                      </a:cubicBezTo>
                      <a:cubicBezTo>
                        <a:pt x="13085" y="-282"/>
                        <a:pt x="291" y="12046"/>
                        <a:pt x="5" y="27542"/>
                      </a:cubicBezTo>
                      <a:cubicBezTo>
                        <a:pt x="-2" y="27888"/>
                        <a:pt x="-2" y="28234"/>
                        <a:pt x="5" y="28580"/>
                      </a:cubicBezTo>
                      <a:lnTo>
                        <a:pt x="5" y="457205"/>
                      </a:lnTo>
                      <a:lnTo>
                        <a:pt x="57155" y="457205"/>
                      </a:lnTo>
                      <a:lnTo>
                        <a:pt x="57155" y="361955"/>
                      </a:lnTo>
                      <a:lnTo>
                        <a:pt x="333380" y="361955"/>
                      </a:lnTo>
                      <a:lnTo>
                        <a:pt x="333380" y="266705"/>
                      </a:lnTo>
                      <a:lnTo>
                        <a:pt x="57155" y="152405"/>
                      </a:lnTo>
                      <a:close/>
                    </a:path>
                  </a:pathLst>
                </a:custGeom>
                <a:solidFill>
                  <a:srgbClr val="000000"/>
                </a:solid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21" name="Freeform: Shape 20">
                  <a:extLst>
                    <a:ext uri="{FF2B5EF4-FFF2-40B4-BE49-F238E27FC236}">
                      <a16:creationId xmlns:a16="http://schemas.microsoft.com/office/drawing/2014/main" id="{BA8A3598-CDDC-6009-551D-A1B48A6F1DA5}"/>
                    </a:ext>
                  </a:extLst>
                </p:cNvPr>
                <p:cNvSpPr/>
                <p:nvPr/>
              </p:nvSpPr>
              <p:spPr>
                <a:xfrm>
                  <a:off x="9657184" y="1488645"/>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solidFill>
                  <a:srgbClr val="000000"/>
                </a:solid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22" name="Freeform: Shape 21">
                  <a:extLst>
                    <a:ext uri="{FF2B5EF4-FFF2-40B4-BE49-F238E27FC236}">
                      <a16:creationId xmlns:a16="http://schemas.microsoft.com/office/drawing/2014/main" id="{BE2F471E-993F-6C8F-A98B-F0679FB628D1}"/>
                    </a:ext>
                  </a:extLst>
                </p:cNvPr>
                <p:cNvSpPr/>
                <p:nvPr/>
              </p:nvSpPr>
              <p:spPr>
                <a:xfrm>
                  <a:off x="9753701" y="1568181"/>
                  <a:ext cx="142770" cy="118060"/>
                </a:xfrm>
                <a:custGeom>
                  <a:avLst/>
                  <a:gdLst>
                    <a:gd name="connsiteX0" fmla="*/ 0 w 142770"/>
                    <a:gd name="connsiteY0" fmla="*/ 58576 h 118060"/>
                    <a:gd name="connsiteX1" fmla="*/ 142770 w 142770"/>
                    <a:gd name="connsiteY1" fmla="*/ 118060 h 118060"/>
                    <a:gd name="connsiteX2" fmla="*/ 142770 w 142770"/>
                    <a:gd name="connsiteY2" fmla="*/ 14876 h 118060"/>
                    <a:gd name="connsiteX3" fmla="*/ 124539 w 142770"/>
                    <a:gd name="connsiteY3" fmla="*/ 7256 h 118060"/>
                    <a:gd name="connsiteX4" fmla="*/ 0 w 142770"/>
                    <a:gd name="connsiteY4" fmla="*/ 58576 h 1180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770" h="118060">
                      <a:moveTo>
                        <a:pt x="0" y="58576"/>
                      </a:moveTo>
                      <a:lnTo>
                        <a:pt x="142770" y="118060"/>
                      </a:lnTo>
                      <a:lnTo>
                        <a:pt x="142770" y="14876"/>
                      </a:lnTo>
                      <a:lnTo>
                        <a:pt x="124539" y="7256"/>
                      </a:lnTo>
                      <a:cubicBezTo>
                        <a:pt x="75977" y="-12797"/>
                        <a:pt x="20336" y="10132"/>
                        <a:pt x="0" y="58576"/>
                      </a:cubicBezTo>
                      <a:close/>
                    </a:path>
                  </a:pathLst>
                </a:custGeom>
                <a:solidFill>
                  <a:srgbClr val="000000"/>
                </a:solid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grpSp>
          <p:pic>
            <p:nvPicPr>
              <p:cNvPr id="18" name="Graphic 17" descr="IV with solid fill">
                <a:extLst>
                  <a:ext uri="{FF2B5EF4-FFF2-40B4-BE49-F238E27FC236}">
                    <a16:creationId xmlns:a16="http://schemas.microsoft.com/office/drawing/2014/main" id="{48F52161-DBDA-965A-B68F-13B241F6DAA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458455" y="2041562"/>
                <a:ext cx="260233" cy="260233"/>
              </a:xfrm>
              <a:prstGeom prst="rect">
                <a:avLst/>
              </a:prstGeom>
            </p:spPr>
          </p:pic>
        </p:grpSp>
      </p:grpSp>
      <p:sp>
        <p:nvSpPr>
          <p:cNvPr id="45" name="TextBox 44">
            <a:extLst>
              <a:ext uri="{FF2B5EF4-FFF2-40B4-BE49-F238E27FC236}">
                <a16:creationId xmlns:a16="http://schemas.microsoft.com/office/drawing/2014/main" id="{49CA9A14-B10D-F591-C01A-5818AD1BCFEA}"/>
              </a:ext>
            </a:extLst>
          </p:cNvPr>
          <p:cNvSpPr txBox="1"/>
          <p:nvPr/>
        </p:nvSpPr>
        <p:spPr>
          <a:xfrm>
            <a:off x="9019973" y="2704368"/>
            <a:ext cx="3037544" cy="830997"/>
          </a:xfrm>
          <a:prstGeom prst="rect">
            <a:avLst/>
          </a:prstGeom>
          <a:noFill/>
        </p:spPr>
        <p:txBody>
          <a:bodyPr wrap="square" lIns="91440" tIns="45720" rIns="91440" bIns="45720"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Patient access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 select countries</a:t>
            </a:r>
          </a:p>
        </p:txBody>
      </p:sp>
      <p:grpSp>
        <p:nvGrpSpPr>
          <p:cNvPr id="6" name="Group 5">
            <a:extLst>
              <a:ext uri="{FF2B5EF4-FFF2-40B4-BE49-F238E27FC236}">
                <a16:creationId xmlns:a16="http://schemas.microsoft.com/office/drawing/2014/main" id="{40F7A641-24FE-C590-132D-60F013C6B3DF}"/>
              </a:ext>
            </a:extLst>
          </p:cNvPr>
          <p:cNvGrpSpPr/>
          <p:nvPr/>
        </p:nvGrpSpPr>
        <p:grpSpPr>
          <a:xfrm>
            <a:off x="137512" y="4522333"/>
            <a:ext cx="9402340" cy="461665"/>
            <a:chOff x="137512" y="4522333"/>
            <a:chExt cx="9402340" cy="461665"/>
          </a:xfrm>
        </p:grpSpPr>
        <p:cxnSp>
          <p:nvCxnSpPr>
            <p:cNvPr id="9" name="Straight Arrow Connector 8">
              <a:extLst>
                <a:ext uri="{FF2B5EF4-FFF2-40B4-BE49-F238E27FC236}">
                  <a16:creationId xmlns:a16="http://schemas.microsoft.com/office/drawing/2014/main" id="{445819C4-A0DB-0CF4-13AC-FE115816B6DA}"/>
                </a:ext>
              </a:extLst>
            </p:cNvPr>
            <p:cNvCxnSpPr>
              <a:cxnSpLocks/>
            </p:cNvCxnSpPr>
            <p:nvPr/>
          </p:nvCxnSpPr>
          <p:spPr>
            <a:xfrm>
              <a:off x="137512" y="4758769"/>
              <a:ext cx="9402340" cy="0"/>
            </a:xfrm>
            <a:prstGeom prst="straightConnector1">
              <a:avLst/>
            </a:prstGeom>
            <a:ln w="466725">
              <a:solidFill>
                <a:schemeClr val="bg2"/>
              </a:solidFill>
              <a:tailEnd type="arrow" w="lg" len="med"/>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A94C1DDB-513B-8D7F-A2E6-8657FCDC3412}"/>
                </a:ext>
              </a:extLst>
            </p:cNvPr>
            <p:cNvSpPr txBox="1"/>
            <p:nvPr/>
          </p:nvSpPr>
          <p:spPr>
            <a:xfrm>
              <a:off x="346495" y="4522333"/>
              <a:ext cx="702824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REGULATORY</a:t>
              </a:r>
              <a:endParaRPr kumimoji="0" lang="en-GB"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nvGrpSpPr>
          <p:cNvPr id="49" name="Group 48">
            <a:extLst>
              <a:ext uri="{FF2B5EF4-FFF2-40B4-BE49-F238E27FC236}">
                <a16:creationId xmlns:a16="http://schemas.microsoft.com/office/drawing/2014/main" id="{6FAAE44E-3F79-B089-998A-0B7CC813F155}"/>
              </a:ext>
            </a:extLst>
          </p:cNvPr>
          <p:cNvGrpSpPr/>
          <p:nvPr/>
        </p:nvGrpSpPr>
        <p:grpSpPr>
          <a:xfrm>
            <a:off x="2260691" y="2877239"/>
            <a:ext cx="5331938" cy="923330"/>
            <a:chOff x="-3127193" y="2510045"/>
            <a:chExt cx="5331938" cy="923330"/>
          </a:xfrm>
        </p:grpSpPr>
        <p:sp>
          <p:nvSpPr>
            <p:cNvPr id="24" name="TextBox 23">
              <a:extLst>
                <a:ext uri="{FF2B5EF4-FFF2-40B4-BE49-F238E27FC236}">
                  <a16:creationId xmlns:a16="http://schemas.microsoft.com/office/drawing/2014/main" id="{D7412B2B-A571-612E-39F0-CFF3CFB29573}"/>
                </a:ext>
              </a:extLst>
            </p:cNvPr>
            <p:cNvSpPr txBox="1"/>
            <p:nvPr/>
          </p:nvSpPr>
          <p:spPr>
            <a:xfrm>
              <a:off x="-2151016" y="2510045"/>
              <a:ext cx="4355761" cy="9233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3E78"/>
                  </a:solidFill>
                  <a:effectLst/>
                  <a:uLnTx/>
                  <a:uFillTx/>
                  <a:latin typeface="Arial" panose="020B0604020202020204" pitchFamily="34" charset="0"/>
                  <a:ea typeface="+mn-ea"/>
                  <a:cs typeface="Arial" panose="020B0604020202020204" pitchFamily="34" charset="0"/>
                </a:rPr>
                <a:t>Build new finished dosage form facility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&amp; procure specialized equipment to manufacture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cefiderocol</a:t>
              </a: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39" name="Group 38">
              <a:extLst>
                <a:ext uri="{FF2B5EF4-FFF2-40B4-BE49-F238E27FC236}">
                  <a16:creationId xmlns:a16="http://schemas.microsoft.com/office/drawing/2014/main" id="{6177B418-CC63-E3DA-182C-CBE2A785B533}"/>
                </a:ext>
              </a:extLst>
            </p:cNvPr>
            <p:cNvGrpSpPr/>
            <p:nvPr/>
          </p:nvGrpSpPr>
          <p:grpSpPr>
            <a:xfrm>
              <a:off x="-3127193" y="2516041"/>
              <a:ext cx="911338" cy="911338"/>
              <a:chOff x="4758225" y="1618612"/>
              <a:chExt cx="1682051" cy="1682050"/>
            </a:xfrm>
          </p:grpSpPr>
          <p:sp>
            <p:nvSpPr>
              <p:cNvPr id="29" name="Oval 28">
                <a:extLst>
                  <a:ext uri="{FF2B5EF4-FFF2-40B4-BE49-F238E27FC236}">
                    <a16:creationId xmlns:a16="http://schemas.microsoft.com/office/drawing/2014/main" id="{EE9A6A97-0254-649B-8F0A-D26F56B349E1}"/>
                  </a:ext>
                </a:extLst>
              </p:cNvPr>
              <p:cNvSpPr/>
              <p:nvPr/>
            </p:nvSpPr>
            <p:spPr>
              <a:xfrm>
                <a:off x="4758225" y="1618612"/>
                <a:ext cx="1682051" cy="1682050"/>
              </a:xfrm>
              <a:prstGeom prst="ellipse">
                <a:avLst/>
              </a:prstGeom>
              <a:solidFill>
                <a:schemeClr val="bg1"/>
              </a:solidFill>
              <a:ln w="28575">
                <a:solidFill>
                  <a:srgbClr val="003E7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pic>
            <p:nvPicPr>
              <p:cNvPr id="36" name="Graphic 35" descr="Blueprint with solid fill">
                <a:extLst>
                  <a:ext uri="{FF2B5EF4-FFF2-40B4-BE49-F238E27FC236}">
                    <a16:creationId xmlns:a16="http://schemas.microsoft.com/office/drawing/2014/main" id="{DECB35C8-8C81-99A8-65DB-BB9E5715D10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074987" y="1935375"/>
                <a:ext cx="1048522" cy="1048523"/>
              </a:xfrm>
              <a:prstGeom prst="rect">
                <a:avLst/>
              </a:prstGeom>
            </p:spPr>
          </p:pic>
        </p:grpSp>
      </p:grpSp>
      <p:grpSp>
        <p:nvGrpSpPr>
          <p:cNvPr id="48" name="Group 47">
            <a:extLst>
              <a:ext uri="{FF2B5EF4-FFF2-40B4-BE49-F238E27FC236}">
                <a16:creationId xmlns:a16="http://schemas.microsoft.com/office/drawing/2014/main" id="{9124F21B-1DA2-8AD9-5A12-B2BDE508027A}"/>
              </a:ext>
            </a:extLst>
          </p:cNvPr>
          <p:cNvGrpSpPr/>
          <p:nvPr/>
        </p:nvGrpSpPr>
        <p:grpSpPr>
          <a:xfrm>
            <a:off x="450087" y="1747331"/>
            <a:ext cx="5392408" cy="923330"/>
            <a:chOff x="-5007531" y="1219483"/>
            <a:chExt cx="5392408" cy="923330"/>
          </a:xfrm>
        </p:grpSpPr>
        <p:sp>
          <p:nvSpPr>
            <p:cNvPr id="23" name="TextBox 22">
              <a:extLst>
                <a:ext uri="{FF2B5EF4-FFF2-40B4-BE49-F238E27FC236}">
                  <a16:creationId xmlns:a16="http://schemas.microsoft.com/office/drawing/2014/main" id="{3B9494BC-C05F-61CB-1BA5-54E7BF98E85A}"/>
                </a:ext>
              </a:extLst>
            </p:cNvPr>
            <p:cNvSpPr txBox="1"/>
            <p:nvPr/>
          </p:nvSpPr>
          <p:spPr>
            <a:xfrm>
              <a:off x="-3970884" y="1219483"/>
              <a:ext cx="4355761" cy="9233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3E78"/>
                  </a:solidFill>
                  <a:effectLst/>
                  <a:uLnTx/>
                  <a:uFillTx/>
                  <a:latin typeface="Arial" panose="020B0604020202020204" pitchFamily="34" charset="0"/>
                  <a:ea typeface="+mn-ea"/>
                  <a:cs typeface="Arial" panose="020B0604020202020204" pitchFamily="34" charset="0"/>
                </a:rPr>
                <a:t>Transfer technology: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Shionogi, facilitated by CHAI, shares technical information with Orchid</a:t>
              </a:r>
              <a:endParaRPr kumimoji="0" lang="en-US" sz="1800" b="1" i="0" u="none" strike="noStrike" kern="1200" cap="none" spc="0" normalizeH="0" baseline="0" noProof="0" dirty="0">
                <a:ln>
                  <a:noFill/>
                </a:ln>
                <a:solidFill>
                  <a:srgbClr val="003E78"/>
                </a:solidFill>
                <a:effectLst/>
                <a:uLnTx/>
                <a:uFillTx/>
                <a:latin typeface="Arial" panose="020B0604020202020204" pitchFamily="34" charset="0"/>
                <a:ea typeface="+mn-ea"/>
                <a:cs typeface="Arial" panose="020B0604020202020204" pitchFamily="34" charset="0"/>
              </a:endParaRPr>
            </a:p>
          </p:txBody>
        </p:sp>
        <p:grpSp>
          <p:nvGrpSpPr>
            <p:cNvPr id="38" name="Group 37">
              <a:extLst>
                <a:ext uri="{FF2B5EF4-FFF2-40B4-BE49-F238E27FC236}">
                  <a16:creationId xmlns:a16="http://schemas.microsoft.com/office/drawing/2014/main" id="{2469A297-8ACE-78E7-06BD-0AA559C99B09}"/>
                </a:ext>
              </a:extLst>
            </p:cNvPr>
            <p:cNvGrpSpPr/>
            <p:nvPr/>
          </p:nvGrpSpPr>
          <p:grpSpPr>
            <a:xfrm>
              <a:off x="-5007531" y="1225479"/>
              <a:ext cx="911338" cy="911338"/>
              <a:chOff x="1034848" y="1618636"/>
              <a:chExt cx="1682050" cy="1682050"/>
            </a:xfrm>
          </p:grpSpPr>
          <p:sp>
            <p:nvSpPr>
              <p:cNvPr id="28" name="Oval 27">
                <a:extLst>
                  <a:ext uri="{FF2B5EF4-FFF2-40B4-BE49-F238E27FC236}">
                    <a16:creationId xmlns:a16="http://schemas.microsoft.com/office/drawing/2014/main" id="{7F368444-3016-E729-5024-50BBDF3D8C45}"/>
                  </a:ext>
                </a:extLst>
              </p:cNvPr>
              <p:cNvSpPr/>
              <p:nvPr/>
            </p:nvSpPr>
            <p:spPr>
              <a:xfrm>
                <a:off x="1034848" y="1618636"/>
                <a:ext cx="1682050" cy="1682050"/>
              </a:xfrm>
              <a:prstGeom prst="ellipse">
                <a:avLst/>
              </a:prstGeom>
              <a:solidFill>
                <a:schemeClr val="bg1"/>
              </a:solidFill>
              <a:ln w="28575">
                <a:solidFill>
                  <a:srgbClr val="003E7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pic>
            <p:nvPicPr>
              <p:cNvPr id="30" name="Graphic 29" descr="Scientific Thought with solid fill">
                <a:extLst>
                  <a:ext uri="{FF2B5EF4-FFF2-40B4-BE49-F238E27FC236}">
                    <a16:creationId xmlns:a16="http://schemas.microsoft.com/office/drawing/2014/main" id="{4EEEE01A-7E4A-2090-894E-351D250F106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310129" y="1893917"/>
                <a:ext cx="1131489" cy="1131489"/>
              </a:xfrm>
              <a:prstGeom prst="rect">
                <a:avLst/>
              </a:prstGeom>
            </p:spPr>
          </p:pic>
        </p:grpSp>
      </p:grpSp>
      <p:grpSp>
        <p:nvGrpSpPr>
          <p:cNvPr id="47" name="Group 46">
            <a:extLst>
              <a:ext uri="{FF2B5EF4-FFF2-40B4-BE49-F238E27FC236}">
                <a16:creationId xmlns:a16="http://schemas.microsoft.com/office/drawing/2014/main" id="{D5F295D4-8C92-A0FA-ABDA-DA65E23BB527}"/>
              </a:ext>
            </a:extLst>
          </p:cNvPr>
          <p:cNvGrpSpPr/>
          <p:nvPr/>
        </p:nvGrpSpPr>
        <p:grpSpPr>
          <a:xfrm>
            <a:off x="5414748" y="1721747"/>
            <a:ext cx="4304893" cy="911338"/>
            <a:chOff x="1068081" y="1261541"/>
            <a:chExt cx="4304893" cy="911338"/>
          </a:xfrm>
        </p:grpSpPr>
        <p:sp>
          <p:nvSpPr>
            <p:cNvPr id="25" name="TextBox 24">
              <a:extLst>
                <a:ext uri="{FF2B5EF4-FFF2-40B4-BE49-F238E27FC236}">
                  <a16:creationId xmlns:a16="http://schemas.microsoft.com/office/drawing/2014/main" id="{85DF2FE7-0649-C417-90E1-B413EA6DA91D}"/>
                </a:ext>
              </a:extLst>
            </p:cNvPr>
            <p:cNvSpPr txBox="1"/>
            <p:nvPr/>
          </p:nvSpPr>
          <p:spPr>
            <a:xfrm>
              <a:off x="2075300" y="1394045"/>
              <a:ext cx="3297674"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D1F30"/>
                  </a:solidFill>
                  <a:effectLst/>
                  <a:uLnTx/>
                  <a:uFillTx/>
                  <a:latin typeface="Arial" panose="020B0604020202020204" pitchFamily="34" charset="0"/>
                  <a:ea typeface="+mn-ea"/>
                  <a:cs typeface="Arial" panose="020B0604020202020204" pitchFamily="34" charset="0"/>
                </a:rPr>
                <a:t>Set up </a:t>
              </a:r>
              <a:r>
                <a:rPr kumimoji="0" lang="en-US" sz="1800" b="1" i="0" u="none" strike="noStrike" kern="1200" cap="none" spc="0" normalizeH="0" baseline="0" noProof="0" dirty="0">
                  <a:ln>
                    <a:noFill/>
                  </a:ln>
                  <a:solidFill>
                    <a:srgbClr val="003E78"/>
                  </a:solidFill>
                  <a:effectLst/>
                  <a:uLnTx/>
                  <a:uFillTx/>
                  <a:latin typeface="Arial" panose="020B0604020202020204" pitchFamily="34" charset="0"/>
                  <a:ea typeface="+mn-ea"/>
                  <a:cs typeface="Arial" panose="020B0604020202020204" pitchFamily="34" charset="0"/>
                </a:rPr>
                <a:t>manufacturing process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and</a:t>
              </a:r>
              <a:r>
                <a:rPr kumimoji="0" lang="en-US" sz="1800" b="1" i="0" u="none" strike="noStrike" kern="1200" cap="none" spc="0" normalizeH="0" baseline="0" noProof="0" dirty="0">
                  <a:ln>
                    <a:noFill/>
                  </a:ln>
                  <a:solidFill>
                    <a:srgbClr val="003E78"/>
                  </a:solidFill>
                  <a:effectLst/>
                  <a:uLnTx/>
                  <a:uFillTx/>
                  <a:latin typeface="Arial" panose="020B0604020202020204" pitchFamily="34" charset="0"/>
                  <a:ea typeface="+mn-ea"/>
                  <a:cs typeface="Arial" panose="020B0604020202020204" pitchFamily="34" charset="0"/>
                </a:rPr>
                <a:t> test batches</a:t>
              </a:r>
              <a:endParaRPr kumimoji="0" lang="en-GB" sz="1800" b="1" i="0" u="none" strike="noStrike" kern="1200" cap="none" spc="0" normalizeH="0" baseline="0" noProof="0" dirty="0">
                <a:ln>
                  <a:noFill/>
                </a:ln>
                <a:solidFill>
                  <a:srgbClr val="003E78"/>
                </a:solidFill>
                <a:effectLst/>
                <a:uLnTx/>
                <a:uFillTx/>
                <a:latin typeface="Arial" panose="020B0604020202020204" pitchFamily="34" charset="0"/>
                <a:ea typeface="+mn-ea"/>
                <a:cs typeface="Arial" panose="020B0604020202020204" pitchFamily="34" charset="0"/>
              </a:endParaRPr>
            </a:p>
          </p:txBody>
        </p:sp>
        <p:grpSp>
          <p:nvGrpSpPr>
            <p:cNvPr id="40" name="Group 39">
              <a:extLst>
                <a:ext uri="{FF2B5EF4-FFF2-40B4-BE49-F238E27FC236}">
                  <a16:creationId xmlns:a16="http://schemas.microsoft.com/office/drawing/2014/main" id="{3B34B775-FA4F-2086-638A-318065BE7283}"/>
                </a:ext>
              </a:extLst>
            </p:cNvPr>
            <p:cNvGrpSpPr/>
            <p:nvPr/>
          </p:nvGrpSpPr>
          <p:grpSpPr>
            <a:xfrm>
              <a:off x="1068081" y="1261541"/>
              <a:ext cx="911338" cy="911338"/>
              <a:chOff x="4904648" y="1618612"/>
              <a:chExt cx="1682050" cy="1682050"/>
            </a:xfrm>
          </p:grpSpPr>
          <p:sp>
            <p:nvSpPr>
              <p:cNvPr id="31" name="Oval 30">
                <a:extLst>
                  <a:ext uri="{FF2B5EF4-FFF2-40B4-BE49-F238E27FC236}">
                    <a16:creationId xmlns:a16="http://schemas.microsoft.com/office/drawing/2014/main" id="{2A9877B5-A970-1C9B-359F-A9FB11ECD0B5}"/>
                  </a:ext>
                </a:extLst>
              </p:cNvPr>
              <p:cNvSpPr/>
              <p:nvPr/>
            </p:nvSpPr>
            <p:spPr>
              <a:xfrm>
                <a:off x="4904648" y="1618612"/>
                <a:ext cx="1682050" cy="1682050"/>
              </a:xfrm>
              <a:prstGeom prst="ellipse">
                <a:avLst/>
              </a:prstGeom>
              <a:solidFill>
                <a:schemeClr val="bg1"/>
              </a:solidFill>
              <a:ln w="28575">
                <a:solidFill>
                  <a:srgbClr val="003E7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pic>
            <p:nvPicPr>
              <p:cNvPr id="32" name="Graphic 31" descr="Checkmark with solid fill">
                <a:extLst>
                  <a:ext uri="{FF2B5EF4-FFF2-40B4-BE49-F238E27FC236}">
                    <a16:creationId xmlns:a16="http://schemas.microsoft.com/office/drawing/2014/main" id="{767E4E41-F5B7-F86E-0954-08EC3FA48EE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288473" y="2002437"/>
                <a:ext cx="914400" cy="914400"/>
              </a:xfrm>
              <a:prstGeom prst="rect">
                <a:avLst/>
              </a:prstGeom>
            </p:spPr>
          </p:pic>
        </p:grpSp>
      </p:grpSp>
      <p:grpSp>
        <p:nvGrpSpPr>
          <p:cNvPr id="46" name="Group 45">
            <a:extLst>
              <a:ext uri="{FF2B5EF4-FFF2-40B4-BE49-F238E27FC236}">
                <a16:creationId xmlns:a16="http://schemas.microsoft.com/office/drawing/2014/main" id="{23D24E8A-E1D9-618B-5AA2-C1470DA872DA}"/>
              </a:ext>
            </a:extLst>
          </p:cNvPr>
          <p:cNvGrpSpPr/>
          <p:nvPr/>
        </p:nvGrpSpPr>
        <p:grpSpPr>
          <a:xfrm>
            <a:off x="3236867" y="5111088"/>
            <a:ext cx="4096438" cy="911338"/>
            <a:chOff x="2750190" y="4989545"/>
            <a:chExt cx="4096438" cy="911338"/>
          </a:xfrm>
        </p:grpSpPr>
        <p:sp>
          <p:nvSpPr>
            <p:cNvPr id="26" name="TextBox 25">
              <a:extLst>
                <a:ext uri="{FF2B5EF4-FFF2-40B4-BE49-F238E27FC236}">
                  <a16:creationId xmlns:a16="http://schemas.microsoft.com/office/drawing/2014/main" id="{00F20CF4-903F-1F78-1152-6DBF1743582C}"/>
                </a:ext>
              </a:extLst>
            </p:cNvPr>
            <p:cNvSpPr txBox="1"/>
            <p:nvPr/>
          </p:nvSpPr>
          <p:spPr>
            <a:xfrm>
              <a:off x="2750190" y="5178930"/>
              <a:ext cx="32074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Submit regulatory dossier for</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WHO Prequalification</a:t>
              </a:r>
              <a:endPar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2" name="Group 1">
              <a:extLst>
                <a:ext uri="{FF2B5EF4-FFF2-40B4-BE49-F238E27FC236}">
                  <a16:creationId xmlns:a16="http://schemas.microsoft.com/office/drawing/2014/main" id="{70D666A6-6786-45C5-3CF6-C51719293952}"/>
                </a:ext>
              </a:extLst>
            </p:cNvPr>
            <p:cNvGrpSpPr/>
            <p:nvPr/>
          </p:nvGrpSpPr>
          <p:grpSpPr>
            <a:xfrm>
              <a:off x="5935290" y="4989545"/>
              <a:ext cx="911338" cy="911338"/>
              <a:chOff x="14304267" y="4649821"/>
              <a:chExt cx="1414105" cy="1414105"/>
            </a:xfrm>
          </p:grpSpPr>
          <p:sp>
            <p:nvSpPr>
              <p:cNvPr id="33" name="Oval 32">
                <a:extLst>
                  <a:ext uri="{FF2B5EF4-FFF2-40B4-BE49-F238E27FC236}">
                    <a16:creationId xmlns:a16="http://schemas.microsoft.com/office/drawing/2014/main" id="{33C4ECE8-A773-4CF7-E608-F715F3D8BF1C}"/>
                  </a:ext>
                </a:extLst>
              </p:cNvPr>
              <p:cNvSpPr/>
              <p:nvPr/>
            </p:nvSpPr>
            <p:spPr>
              <a:xfrm>
                <a:off x="14304267" y="4649821"/>
                <a:ext cx="1414105" cy="1414105"/>
              </a:xfrm>
              <a:prstGeom prst="ellipse">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pic>
            <p:nvPicPr>
              <p:cNvPr id="34" name="Graphic 33" descr="Magnifying glass with solid fill">
                <a:extLst>
                  <a:ext uri="{FF2B5EF4-FFF2-40B4-BE49-F238E27FC236}">
                    <a16:creationId xmlns:a16="http://schemas.microsoft.com/office/drawing/2014/main" id="{8602DB57-924B-79DC-FD33-3064E619C348}"/>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4612921" y="4900585"/>
                <a:ext cx="914400" cy="914400"/>
              </a:xfrm>
              <a:prstGeom prst="rect">
                <a:avLst/>
              </a:prstGeom>
            </p:spPr>
          </p:pic>
        </p:grpSp>
      </p:grpSp>
      <p:grpSp>
        <p:nvGrpSpPr>
          <p:cNvPr id="3" name="Group 2">
            <a:extLst>
              <a:ext uri="{FF2B5EF4-FFF2-40B4-BE49-F238E27FC236}">
                <a16:creationId xmlns:a16="http://schemas.microsoft.com/office/drawing/2014/main" id="{1F3C2D0B-F2CA-9077-8F05-BD37D3F490A1}"/>
              </a:ext>
            </a:extLst>
          </p:cNvPr>
          <p:cNvGrpSpPr/>
          <p:nvPr/>
        </p:nvGrpSpPr>
        <p:grpSpPr>
          <a:xfrm>
            <a:off x="137512" y="3998857"/>
            <a:ext cx="9402340" cy="461665"/>
            <a:chOff x="175477" y="3998857"/>
            <a:chExt cx="9402340" cy="461665"/>
          </a:xfrm>
        </p:grpSpPr>
        <p:cxnSp>
          <p:nvCxnSpPr>
            <p:cNvPr id="7" name="Straight Arrow Connector 6">
              <a:extLst>
                <a:ext uri="{FF2B5EF4-FFF2-40B4-BE49-F238E27FC236}">
                  <a16:creationId xmlns:a16="http://schemas.microsoft.com/office/drawing/2014/main" id="{3AE5D34C-3201-E7C9-458A-A6F9EEFB6365}"/>
                </a:ext>
              </a:extLst>
            </p:cNvPr>
            <p:cNvCxnSpPr>
              <a:cxnSpLocks/>
            </p:cNvCxnSpPr>
            <p:nvPr/>
          </p:nvCxnSpPr>
          <p:spPr>
            <a:xfrm>
              <a:off x="175477" y="4224915"/>
              <a:ext cx="9402340" cy="0"/>
            </a:xfrm>
            <a:prstGeom prst="straightConnector1">
              <a:avLst/>
            </a:prstGeom>
            <a:ln w="466725">
              <a:solidFill>
                <a:srgbClr val="003E78"/>
              </a:solidFill>
              <a:tailEnd type="arrow" w="lg" len="med"/>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CF6D2121-D941-7C02-2D2E-FC17433A9BEB}"/>
                </a:ext>
              </a:extLst>
            </p:cNvPr>
            <p:cNvSpPr txBox="1"/>
            <p:nvPr/>
          </p:nvSpPr>
          <p:spPr>
            <a:xfrm>
              <a:off x="346495" y="3998857"/>
              <a:ext cx="702824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MANUFACTURING</a:t>
              </a:r>
              <a:endPar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24709605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DA47DC4-E50F-9D19-24AB-822170021B58}"/>
              </a:ext>
            </a:extLst>
          </p:cNvPr>
          <p:cNvSpPr>
            <a:spLocks noGrp="1"/>
          </p:cNvSpPr>
          <p:nvPr>
            <p:ph type="sldNum" sz="quarter" idx="12"/>
          </p:nvPr>
        </p:nvSpPr>
        <p:spPr/>
        <p:txBody>
          <a:bodyPr/>
          <a:lstStyle/>
          <a:p>
            <a:fld id="{48F63A3B-78C7-47BE-AE5E-E10140E04643}" type="slidenum">
              <a:rPr lang="en-US" smtClean="0"/>
              <a:t>13</a:t>
            </a:fld>
            <a:endParaRPr lang="en-US"/>
          </a:p>
        </p:txBody>
      </p:sp>
      <p:sp>
        <p:nvSpPr>
          <p:cNvPr id="4" name="Title 3">
            <a:extLst>
              <a:ext uri="{FF2B5EF4-FFF2-40B4-BE49-F238E27FC236}">
                <a16:creationId xmlns:a16="http://schemas.microsoft.com/office/drawing/2014/main" id="{8F4A0DCA-708F-5668-5161-BD58FBA6E8EC}"/>
              </a:ext>
            </a:extLst>
          </p:cNvPr>
          <p:cNvSpPr>
            <a:spLocks noGrp="1"/>
          </p:cNvSpPr>
          <p:nvPr>
            <p:ph type="title"/>
          </p:nvPr>
        </p:nvSpPr>
        <p:spPr/>
        <p:txBody>
          <a:bodyPr>
            <a:normAutofit fontScale="90000"/>
          </a:bodyPr>
          <a:lstStyle/>
          <a:p>
            <a:r>
              <a:rPr kumimoji="0" lang="en-US" sz="3600" b="1" i="0" u="none" strike="noStrike" kern="1200" cap="none" spc="0" normalizeH="0" baseline="0" noProof="0" dirty="0">
                <a:ln>
                  <a:noFill/>
                </a:ln>
                <a:solidFill>
                  <a:srgbClr val="0D1F2F"/>
                </a:solidFill>
                <a:effectLst/>
                <a:uLnTx/>
                <a:uFillTx/>
                <a:latin typeface="Arial" panose="020B0604020202020204" pitchFamily="34" charset="0"/>
                <a:ea typeface="+mj-ea"/>
                <a:cs typeface="Arial" panose="020B0604020202020204" pitchFamily="34" charset="0"/>
              </a:rPr>
              <a:t>Supporting appropriate use: </a:t>
            </a:r>
            <a:br>
              <a:rPr kumimoji="0" lang="en-US" sz="3600" b="1" i="0" u="none" strike="noStrike" kern="1200" cap="none" spc="0" normalizeH="0" baseline="0" noProof="0" dirty="0">
                <a:ln>
                  <a:noFill/>
                </a:ln>
                <a:solidFill>
                  <a:srgbClr val="0D1F2F"/>
                </a:solidFill>
                <a:effectLst/>
                <a:uLnTx/>
                <a:uFillTx/>
                <a:latin typeface="Arial" panose="020B0604020202020204" pitchFamily="34" charset="0"/>
                <a:ea typeface="+mj-ea"/>
                <a:cs typeface="Arial" panose="020B0604020202020204" pitchFamily="34" charset="0"/>
              </a:rPr>
            </a:br>
            <a:r>
              <a:rPr kumimoji="0" lang="en-US" sz="3600" b="1" i="0" u="none" strike="noStrike" kern="1200" cap="none" spc="0" normalizeH="0" baseline="0" noProof="0" dirty="0">
                <a:ln>
                  <a:noFill/>
                </a:ln>
                <a:solidFill>
                  <a:srgbClr val="0D1F2F"/>
                </a:solidFill>
                <a:effectLst/>
                <a:uLnTx/>
                <a:uFillTx/>
                <a:latin typeface="Arial" panose="020B0604020202020204" pitchFamily="34" charset="0"/>
                <a:ea typeface="+mj-ea"/>
                <a:cs typeface="Arial" panose="020B0604020202020204" pitchFamily="34" charset="0"/>
              </a:rPr>
              <a:t>Focus on evidence generation and implementation</a:t>
            </a:r>
            <a:endParaRPr lang="en-US" dirty="0"/>
          </a:p>
        </p:txBody>
      </p:sp>
      <p:sp>
        <p:nvSpPr>
          <p:cNvPr id="17" name="Rectangle: Rounded Corners 16">
            <a:extLst>
              <a:ext uri="{FF2B5EF4-FFF2-40B4-BE49-F238E27FC236}">
                <a16:creationId xmlns:a16="http://schemas.microsoft.com/office/drawing/2014/main" id="{1A3CED83-C22F-40DC-BBD6-D6CA39AEB2FF}"/>
              </a:ext>
            </a:extLst>
          </p:cNvPr>
          <p:cNvSpPr/>
          <p:nvPr/>
        </p:nvSpPr>
        <p:spPr>
          <a:xfrm>
            <a:off x="606581" y="2024011"/>
            <a:ext cx="2999648" cy="863029"/>
          </a:xfrm>
          <a:prstGeom prst="roundRect">
            <a:avLst/>
          </a:prstGeom>
          <a:solidFill>
            <a:srgbClr val="0B1E2F"/>
          </a:solidFill>
          <a:ln w="12700" cap="flat" cmpd="sng" algn="ctr">
            <a:solidFill>
              <a:srgbClr val="0B1E2F">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rPr>
              <a:t>Evidence to inform use cases</a:t>
            </a:r>
          </a:p>
        </p:txBody>
      </p:sp>
      <p:sp>
        <p:nvSpPr>
          <p:cNvPr id="18" name="Rectangle: Rounded Corners 17">
            <a:extLst>
              <a:ext uri="{FF2B5EF4-FFF2-40B4-BE49-F238E27FC236}">
                <a16:creationId xmlns:a16="http://schemas.microsoft.com/office/drawing/2014/main" id="{C58C0BC8-7DC0-955E-B6CC-342304557B9A}"/>
              </a:ext>
            </a:extLst>
          </p:cNvPr>
          <p:cNvSpPr/>
          <p:nvPr/>
        </p:nvSpPr>
        <p:spPr>
          <a:xfrm>
            <a:off x="3830954" y="2024010"/>
            <a:ext cx="2999648" cy="863029"/>
          </a:xfrm>
          <a:prstGeom prst="roundRect">
            <a:avLst/>
          </a:prstGeom>
          <a:solidFill>
            <a:srgbClr val="0B1E2F"/>
          </a:solidFill>
          <a:ln w="12700" cap="flat" cmpd="sng" algn="ctr">
            <a:solidFill>
              <a:srgbClr val="0B1E2F">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rPr>
              <a:t>Develop and test models of care to support appropriate use</a:t>
            </a:r>
          </a:p>
        </p:txBody>
      </p:sp>
      <p:sp>
        <p:nvSpPr>
          <p:cNvPr id="19" name="Rectangle: Rounded Corners 18">
            <a:extLst>
              <a:ext uri="{FF2B5EF4-FFF2-40B4-BE49-F238E27FC236}">
                <a16:creationId xmlns:a16="http://schemas.microsoft.com/office/drawing/2014/main" id="{2F2F4497-7800-23BD-604B-E60121E5ABF7}"/>
              </a:ext>
            </a:extLst>
          </p:cNvPr>
          <p:cNvSpPr/>
          <p:nvPr/>
        </p:nvSpPr>
        <p:spPr>
          <a:xfrm>
            <a:off x="7990276" y="2024010"/>
            <a:ext cx="2999648" cy="863029"/>
          </a:xfrm>
          <a:prstGeom prst="roundRect">
            <a:avLst/>
          </a:prstGeom>
          <a:solidFill>
            <a:srgbClr val="0B1E2F"/>
          </a:solidFill>
          <a:ln w="12700" cap="flat" cmpd="sng" algn="ctr">
            <a:solidFill>
              <a:srgbClr val="0B1E2F">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rPr>
              <a:t>Use lessons learned to support scale up</a:t>
            </a:r>
          </a:p>
        </p:txBody>
      </p:sp>
      <p:sp>
        <p:nvSpPr>
          <p:cNvPr id="20" name="Rectangle: Rounded Corners 19">
            <a:extLst>
              <a:ext uri="{FF2B5EF4-FFF2-40B4-BE49-F238E27FC236}">
                <a16:creationId xmlns:a16="http://schemas.microsoft.com/office/drawing/2014/main" id="{F042E2E9-623A-03DF-E909-EDD7B722723B}"/>
              </a:ext>
            </a:extLst>
          </p:cNvPr>
          <p:cNvSpPr/>
          <p:nvPr/>
        </p:nvSpPr>
        <p:spPr>
          <a:xfrm>
            <a:off x="606581" y="3192696"/>
            <a:ext cx="2999648" cy="863029"/>
          </a:xfrm>
          <a:prstGeom prst="roundRect">
            <a:avLst/>
          </a:prstGeom>
          <a:solidFill>
            <a:srgbClr val="006378"/>
          </a:solidFill>
          <a:ln w="12700" cap="flat" cmpd="sng" algn="ctr">
            <a:solidFill>
              <a:srgbClr val="0B1E2F">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rPr>
              <a:t>Challenge-set/surveillance studies to understand </a:t>
            </a:r>
            <a:r>
              <a:rPr kumimoji="0" lang="en-US" sz="1800" b="0" i="0" u="none" strike="noStrike" kern="0" cap="none" spc="0" normalizeH="0" baseline="0" noProof="0" dirty="0" err="1">
                <a:ln>
                  <a:noFill/>
                </a:ln>
                <a:solidFill>
                  <a:srgbClr val="FFFFFF"/>
                </a:solidFill>
                <a:effectLst/>
                <a:uLnTx/>
                <a:uFillTx/>
                <a:latin typeface="Arial" panose="020B0604020202020204"/>
                <a:ea typeface="+mn-ea"/>
                <a:cs typeface="+mn-cs"/>
              </a:rPr>
              <a:t>cefiderocol</a:t>
            </a:r>
            <a:r>
              <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rPr>
              <a:t> activity locally</a:t>
            </a:r>
          </a:p>
        </p:txBody>
      </p:sp>
      <p:sp>
        <p:nvSpPr>
          <p:cNvPr id="21" name="Rectangle: Rounded Corners 20">
            <a:extLst>
              <a:ext uri="{FF2B5EF4-FFF2-40B4-BE49-F238E27FC236}">
                <a16:creationId xmlns:a16="http://schemas.microsoft.com/office/drawing/2014/main" id="{E9B76971-A0F0-D0D6-F785-B83D0B75534A}"/>
              </a:ext>
            </a:extLst>
          </p:cNvPr>
          <p:cNvSpPr/>
          <p:nvPr/>
        </p:nvSpPr>
        <p:spPr>
          <a:xfrm>
            <a:off x="3830954" y="3192695"/>
            <a:ext cx="2999648" cy="863029"/>
          </a:xfrm>
          <a:prstGeom prst="roundRect">
            <a:avLst/>
          </a:prstGeom>
          <a:solidFill>
            <a:srgbClr val="006378"/>
          </a:solidFill>
          <a:ln w="12700" cap="flat" cmpd="sng" algn="ctr">
            <a:solidFill>
              <a:srgbClr val="0B1E2F">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rPr>
              <a:t>Facility assessment to inform site selection for phased introduction</a:t>
            </a:r>
          </a:p>
        </p:txBody>
      </p:sp>
      <p:sp>
        <p:nvSpPr>
          <p:cNvPr id="22" name="Rectangle: Rounded Corners 21">
            <a:extLst>
              <a:ext uri="{FF2B5EF4-FFF2-40B4-BE49-F238E27FC236}">
                <a16:creationId xmlns:a16="http://schemas.microsoft.com/office/drawing/2014/main" id="{95EF41CC-23E0-54EF-C06A-0C4ED0B79CCF}"/>
              </a:ext>
            </a:extLst>
          </p:cNvPr>
          <p:cNvSpPr/>
          <p:nvPr/>
        </p:nvSpPr>
        <p:spPr>
          <a:xfrm>
            <a:off x="606581" y="4361381"/>
            <a:ext cx="2999648" cy="863029"/>
          </a:xfrm>
          <a:prstGeom prst="roundRect">
            <a:avLst/>
          </a:prstGeom>
          <a:solidFill>
            <a:srgbClr val="006378"/>
          </a:solidFill>
          <a:ln w="12700" cap="flat" cmpd="sng" algn="ctr">
            <a:solidFill>
              <a:srgbClr val="0B1E2F">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rPr>
              <a:t>Understanding local formularies to inform </a:t>
            </a:r>
            <a:r>
              <a:rPr kumimoji="0" lang="en-US" sz="1800" b="0" i="0" u="none" strike="noStrike" kern="0" cap="none" spc="0" normalizeH="0" baseline="0" noProof="0" dirty="0" err="1">
                <a:ln>
                  <a:noFill/>
                </a:ln>
                <a:solidFill>
                  <a:srgbClr val="FFFFFF"/>
                </a:solidFill>
                <a:effectLst/>
                <a:uLnTx/>
                <a:uFillTx/>
                <a:latin typeface="Arial" panose="020B0604020202020204"/>
                <a:ea typeface="+mn-ea"/>
                <a:cs typeface="+mn-cs"/>
              </a:rPr>
              <a:t>cefiderocol</a:t>
            </a:r>
            <a:r>
              <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rPr>
              <a:t> use case</a:t>
            </a:r>
          </a:p>
        </p:txBody>
      </p:sp>
      <p:sp>
        <p:nvSpPr>
          <p:cNvPr id="23" name="Rectangle: Rounded Corners 22">
            <a:extLst>
              <a:ext uri="{FF2B5EF4-FFF2-40B4-BE49-F238E27FC236}">
                <a16:creationId xmlns:a16="http://schemas.microsoft.com/office/drawing/2014/main" id="{517D198D-1BF3-931B-1059-B4830C1BEEDC}"/>
              </a:ext>
            </a:extLst>
          </p:cNvPr>
          <p:cNvSpPr/>
          <p:nvPr/>
        </p:nvSpPr>
        <p:spPr>
          <a:xfrm>
            <a:off x="606581" y="5530066"/>
            <a:ext cx="2999648" cy="863029"/>
          </a:xfrm>
          <a:prstGeom prst="roundRect">
            <a:avLst/>
          </a:prstGeom>
          <a:solidFill>
            <a:srgbClr val="006378"/>
          </a:solidFill>
          <a:ln w="12700" cap="flat" cmpd="sng" algn="ctr">
            <a:solidFill>
              <a:srgbClr val="0B1E2F">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rPr>
              <a:t>Support country leaders to develop guidelines that include </a:t>
            </a:r>
            <a:r>
              <a:rPr kumimoji="0" lang="en-US" sz="1800" b="0" i="0" u="none" strike="noStrike" kern="0" cap="none" spc="0" normalizeH="0" baseline="0" noProof="0" dirty="0" err="1">
                <a:ln>
                  <a:noFill/>
                </a:ln>
                <a:solidFill>
                  <a:srgbClr val="FFFFFF"/>
                </a:solidFill>
                <a:effectLst/>
                <a:uLnTx/>
                <a:uFillTx/>
                <a:latin typeface="Arial" panose="020B0604020202020204"/>
                <a:ea typeface="+mn-ea"/>
                <a:cs typeface="+mn-cs"/>
              </a:rPr>
              <a:t>cefiderocol</a:t>
            </a: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24" name="Rectangle: Rounded Corners 23">
            <a:extLst>
              <a:ext uri="{FF2B5EF4-FFF2-40B4-BE49-F238E27FC236}">
                <a16:creationId xmlns:a16="http://schemas.microsoft.com/office/drawing/2014/main" id="{423C55ED-818C-A1B1-5329-AE6B61791F8F}"/>
              </a:ext>
            </a:extLst>
          </p:cNvPr>
          <p:cNvSpPr/>
          <p:nvPr/>
        </p:nvSpPr>
        <p:spPr>
          <a:xfrm>
            <a:off x="3830954" y="4361381"/>
            <a:ext cx="2999648" cy="863029"/>
          </a:xfrm>
          <a:prstGeom prst="roundRect">
            <a:avLst/>
          </a:prstGeom>
          <a:solidFill>
            <a:srgbClr val="006378"/>
          </a:solidFill>
          <a:ln w="12700" cap="flat" cmpd="sng" algn="ctr">
            <a:solidFill>
              <a:srgbClr val="0B1E2F">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rPr>
              <a:t>Studies and demonstration projects to assess guidelines and training </a:t>
            </a:r>
          </a:p>
        </p:txBody>
      </p:sp>
      <p:sp>
        <p:nvSpPr>
          <p:cNvPr id="25" name="Rectangle: Rounded Corners 24">
            <a:extLst>
              <a:ext uri="{FF2B5EF4-FFF2-40B4-BE49-F238E27FC236}">
                <a16:creationId xmlns:a16="http://schemas.microsoft.com/office/drawing/2014/main" id="{C22E601C-E642-82B1-B54D-FD88E706A44B}"/>
              </a:ext>
            </a:extLst>
          </p:cNvPr>
          <p:cNvSpPr/>
          <p:nvPr/>
        </p:nvSpPr>
        <p:spPr>
          <a:xfrm>
            <a:off x="3830954" y="5530066"/>
            <a:ext cx="2999648" cy="863029"/>
          </a:xfrm>
          <a:prstGeom prst="roundRect">
            <a:avLst/>
          </a:prstGeom>
          <a:solidFill>
            <a:srgbClr val="006378"/>
          </a:solidFill>
          <a:ln w="12700" cap="flat" cmpd="sng" algn="ctr">
            <a:solidFill>
              <a:srgbClr val="0B1E2F">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rPr>
              <a:t>Hub-and-spoke models to support lower level hospitals for future uptake</a:t>
            </a:r>
          </a:p>
        </p:txBody>
      </p:sp>
      <p:sp>
        <p:nvSpPr>
          <p:cNvPr id="26" name="Rectangle: Rounded Corners 25">
            <a:extLst>
              <a:ext uri="{FF2B5EF4-FFF2-40B4-BE49-F238E27FC236}">
                <a16:creationId xmlns:a16="http://schemas.microsoft.com/office/drawing/2014/main" id="{558B4AE4-169C-77E8-9439-BD0F6E130DB6}"/>
              </a:ext>
            </a:extLst>
          </p:cNvPr>
          <p:cNvSpPr/>
          <p:nvPr/>
        </p:nvSpPr>
        <p:spPr>
          <a:xfrm>
            <a:off x="7990276" y="3140039"/>
            <a:ext cx="2999648" cy="1399855"/>
          </a:xfrm>
          <a:prstGeom prst="roundRect">
            <a:avLst/>
          </a:prstGeom>
          <a:solidFill>
            <a:srgbClr val="006378">
              <a:lumMod val="40000"/>
              <a:lumOff val="60000"/>
            </a:srgbClr>
          </a:solidFill>
          <a:ln w="12700" cap="flat" cmpd="sng" algn="ctr">
            <a:solidFill>
              <a:srgbClr val="0B1E2F">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B1E2F"/>
                </a:solidFill>
                <a:effectLst/>
                <a:uLnTx/>
                <a:uFillTx/>
                <a:latin typeface="Arial" panose="020B0604020202020204"/>
                <a:ea typeface="+mn-ea"/>
                <a:cs typeface="+mn-cs"/>
              </a:rPr>
              <a:t>Support introduction of the WHO operational guidance for Reserve antibiotic introduction via communities of practice</a:t>
            </a:r>
          </a:p>
        </p:txBody>
      </p:sp>
      <p:sp>
        <p:nvSpPr>
          <p:cNvPr id="27" name="Rectangle: Rounded Corners 26">
            <a:extLst>
              <a:ext uri="{FF2B5EF4-FFF2-40B4-BE49-F238E27FC236}">
                <a16:creationId xmlns:a16="http://schemas.microsoft.com/office/drawing/2014/main" id="{0A21257B-F60D-0798-3EF5-49AE07765A59}"/>
              </a:ext>
            </a:extLst>
          </p:cNvPr>
          <p:cNvSpPr/>
          <p:nvPr/>
        </p:nvSpPr>
        <p:spPr>
          <a:xfrm>
            <a:off x="7990276" y="4792894"/>
            <a:ext cx="2999648" cy="1399855"/>
          </a:xfrm>
          <a:prstGeom prst="roundRect">
            <a:avLst/>
          </a:prstGeom>
          <a:solidFill>
            <a:srgbClr val="006378">
              <a:lumMod val="40000"/>
              <a:lumOff val="60000"/>
            </a:srgbClr>
          </a:solidFill>
          <a:ln w="12700" cap="flat" cmpd="sng" algn="ctr">
            <a:solidFill>
              <a:srgbClr val="0B1E2F">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B1E2F"/>
                </a:solidFill>
                <a:effectLst/>
                <a:uLnTx/>
                <a:uFillTx/>
                <a:latin typeface="Arial" panose="020B0604020202020204"/>
                <a:ea typeface="+mn-ea"/>
                <a:cs typeface="+mn-cs"/>
              </a:rPr>
              <a:t>Develop a </a:t>
            </a:r>
            <a:r>
              <a:rPr kumimoji="0" lang="en-US" sz="1800" b="0" i="0" u="none" strike="noStrike" kern="0" cap="none" spc="0" normalizeH="0" baseline="0" noProof="0" dirty="0" err="1">
                <a:ln>
                  <a:noFill/>
                </a:ln>
                <a:solidFill>
                  <a:srgbClr val="0B1E2F"/>
                </a:solidFill>
                <a:effectLst/>
                <a:uLnTx/>
                <a:uFillTx/>
                <a:latin typeface="Arial" panose="020B0604020202020204"/>
                <a:ea typeface="+mn-ea"/>
                <a:cs typeface="+mn-cs"/>
              </a:rPr>
              <a:t>cefiderocol</a:t>
            </a:r>
            <a:r>
              <a:rPr kumimoji="0" lang="en-US" sz="1800" b="0" i="0" u="none" strike="noStrike" kern="0" cap="none" spc="0" normalizeH="0" baseline="0" noProof="0" dirty="0">
                <a:ln>
                  <a:noFill/>
                </a:ln>
                <a:solidFill>
                  <a:srgbClr val="0B1E2F"/>
                </a:solidFill>
                <a:effectLst/>
                <a:uLnTx/>
                <a:uFillTx/>
                <a:latin typeface="Arial" panose="020B0604020202020204"/>
                <a:ea typeface="+mn-ea"/>
                <a:cs typeface="+mn-cs"/>
              </a:rPr>
              <a:t>-specific uptake toolkit</a:t>
            </a:r>
            <a:r>
              <a:rPr kumimoji="0" lang="en-US" sz="1800" b="0" i="0" u="none" strike="noStrike" kern="0" cap="none" spc="0" normalizeH="0" baseline="0" noProof="0">
                <a:ln>
                  <a:noFill/>
                </a:ln>
                <a:solidFill>
                  <a:srgbClr val="0B1E2F"/>
                </a:solidFill>
                <a:effectLst/>
                <a:uLnTx/>
                <a:uFillTx/>
                <a:latin typeface="Arial" panose="020B0604020202020204"/>
                <a:ea typeface="+mn-ea"/>
                <a:cs typeface="+mn-cs"/>
              </a:rPr>
              <a:t>, including PV, </a:t>
            </a:r>
            <a:r>
              <a:rPr kumimoji="0" lang="en-US" sz="1800" b="0" i="0" u="none" strike="noStrike" kern="0" cap="none" spc="0" normalizeH="0" baseline="0" noProof="0" dirty="0">
                <a:ln>
                  <a:noFill/>
                </a:ln>
                <a:solidFill>
                  <a:srgbClr val="0B1E2F"/>
                </a:solidFill>
                <a:effectLst/>
                <a:uLnTx/>
                <a:uFillTx/>
                <a:latin typeface="Arial" panose="020B0604020202020204"/>
                <a:ea typeface="+mn-ea"/>
                <a:cs typeface="+mn-cs"/>
              </a:rPr>
              <a:t>and train additional countries in its use</a:t>
            </a:r>
          </a:p>
        </p:txBody>
      </p:sp>
      <p:sp>
        <p:nvSpPr>
          <p:cNvPr id="28" name="Right Brace 27">
            <a:extLst>
              <a:ext uri="{FF2B5EF4-FFF2-40B4-BE49-F238E27FC236}">
                <a16:creationId xmlns:a16="http://schemas.microsoft.com/office/drawing/2014/main" id="{DC3CEEA2-D160-AC32-22D4-AA3ACA99C723}"/>
              </a:ext>
            </a:extLst>
          </p:cNvPr>
          <p:cNvSpPr/>
          <p:nvPr/>
        </p:nvSpPr>
        <p:spPr>
          <a:xfrm>
            <a:off x="7140539" y="1941818"/>
            <a:ext cx="513708" cy="4451277"/>
          </a:xfrm>
          <a:prstGeom prst="rightBrace">
            <a:avLst/>
          </a:prstGeom>
          <a:noFill/>
          <a:ln w="57150" cap="flat" cmpd="sng" algn="ctr">
            <a:solidFill>
              <a:srgbClr val="0B1E2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B1E2F"/>
              </a:solidFill>
              <a:effectLst/>
              <a:uLnTx/>
              <a:uFillTx/>
              <a:latin typeface="Arial" panose="020B0604020202020204"/>
              <a:ea typeface="+mn-ea"/>
              <a:cs typeface="+mn-cs"/>
            </a:endParaRPr>
          </a:p>
        </p:txBody>
      </p:sp>
    </p:spTree>
    <p:extLst>
      <p:ext uri="{BB962C8B-B14F-4D97-AF65-F5344CB8AC3E}">
        <p14:creationId xmlns:p14="http://schemas.microsoft.com/office/powerpoint/2010/main" val="36003916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47DE6-0401-4C61-4538-293BDC059E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E7335B-FC4E-562B-7453-72FB0BD973C2}"/>
              </a:ext>
            </a:extLst>
          </p:cNvPr>
          <p:cNvSpPr>
            <a:spLocks noGrp="1"/>
          </p:cNvSpPr>
          <p:nvPr>
            <p:ph type="title"/>
          </p:nvPr>
        </p:nvSpPr>
        <p:spPr/>
        <p:txBody>
          <a:bodyPr>
            <a:normAutofit/>
          </a:bodyPr>
          <a:lstStyle/>
          <a:p>
            <a:r>
              <a:rPr lang="en-US" sz="3200" dirty="0"/>
              <a:t>Sustained investment in antibiotic innovation is essential to tackle AMR</a:t>
            </a:r>
          </a:p>
        </p:txBody>
      </p:sp>
      <p:sp>
        <p:nvSpPr>
          <p:cNvPr id="12" name="Rectangle 11">
            <a:extLst>
              <a:ext uri="{FF2B5EF4-FFF2-40B4-BE49-F238E27FC236}">
                <a16:creationId xmlns:a16="http://schemas.microsoft.com/office/drawing/2014/main" id="{6D981B82-B4FC-1FA9-1624-D9BE4EACA043}"/>
              </a:ext>
            </a:extLst>
          </p:cNvPr>
          <p:cNvSpPr/>
          <p:nvPr/>
        </p:nvSpPr>
        <p:spPr>
          <a:xfrm>
            <a:off x="995680" y="2167058"/>
            <a:ext cx="9895840" cy="802640"/>
          </a:xfrm>
          <a:prstGeom prst="rect">
            <a:avLst/>
          </a:prstGeom>
          <a:solidFill>
            <a:schemeClr val="accent1">
              <a:lumMod val="50000"/>
            </a:schemeClr>
          </a:solidFill>
          <a:ln>
            <a:solidFill>
              <a:schemeClr val="accent1">
                <a:lumMod val="50000"/>
              </a:schemeClr>
            </a:solid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a:ea typeface="+mn-ea"/>
                <a:cs typeface="+mn-cs"/>
              </a:rPr>
              <a:t>AMR remains one of the greatest global health threats, already causing thousands of deaths in Europe and over 1 million worldwide, requiring urgent action.</a:t>
            </a:r>
          </a:p>
        </p:txBody>
      </p:sp>
      <p:sp>
        <p:nvSpPr>
          <p:cNvPr id="17" name="Rectangle 16">
            <a:extLst>
              <a:ext uri="{FF2B5EF4-FFF2-40B4-BE49-F238E27FC236}">
                <a16:creationId xmlns:a16="http://schemas.microsoft.com/office/drawing/2014/main" id="{81B17DA3-A945-F393-A8F7-5CC6B24526BB}"/>
              </a:ext>
            </a:extLst>
          </p:cNvPr>
          <p:cNvSpPr/>
          <p:nvPr/>
        </p:nvSpPr>
        <p:spPr>
          <a:xfrm>
            <a:off x="995680" y="3122477"/>
            <a:ext cx="10271760" cy="700088"/>
          </a:xfrm>
          <a:prstGeom prst="rect">
            <a:avLst/>
          </a:prstGeom>
          <a:solidFill>
            <a:schemeClr val="accent5">
              <a:lumMod val="75000"/>
            </a:schemeClr>
          </a:solidFill>
          <a:ln>
            <a:solidFill>
              <a:schemeClr val="accent5">
                <a:lumMod val="75000"/>
              </a:schemeClr>
            </a:solid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a:ea typeface="+mn-ea"/>
                <a:cs typeface="+mn-cs"/>
              </a:rPr>
              <a:t>Shionogi continues to invest across the full antimicrobial lifecycle — from discovery to global access — ensuring long-term impact.</a:t>
            </a:r>
          </a:p>
        </p:txBody>
      </p:sp>
      <p:sp>
        <p:nvSpPr>
          <p:cNvPr id="18" name="Rectangle 17">
            <a:extLst>
              <a:ext uri="{FF2B5EF4-FFF2-40B4-BE49-F238E27FC236}">
                <a16:creationId xmlns:a16="http://schemas.microsoft.com/office/drawing/2014/main" id="{2FC49CFE-1474-8454-8D07-FAEC28E58977}"/>
              </a:ext>
            </a:extLst>
          </p:cNvPr>
          <p:cNvSpPr/>
          <p:nvPr/>
        </p:nvSpPr>
        <p:spPr>
          <a:xfrm>
            <a:off x="995680" y="3940357"/>
            <a:ext cx="10358120" cy="700088"/>
          </a:xfrm>
          <a:prstGeom prst="rect">
            <a:avLst/>
          </a:prstGeom>
          <a:solidFill>
            <a:schemeClr val="accent1">
              <a:lumMod val="60000"/>
              <a:lumOff val="40000"/>
            </a:schemeClr>
          </a:solidFill>
          <a:ln>
            <a:solidFill>
              <a:schemeClr val="accent1">
                <a:lumMod val="60000"/>
                <a:lumOff val="40000"/>
              </a:schemeClr>
            </a:solid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a:ea typeface="+mn-ea"/>
                <a:cs typeface="+mn-cs"/>
              </a:rPr>
              <a:t>I</a:t>
            </a:r>
            <a:r>
              <a:rPr kumimoji="0" lang="en-US" sz="1600" b="0" i="0" u="none" strike="noStrike" kern="1200" cap="none" spc="0" normalizeH="0" baseline="0" noProof="0" dirty="0" err="1">
                <a:ln>
                  <a:noFill/>
                </a:ln>
                <a:solidFill>
                  <a:prstClr val="white"/>
                </a:solidFill>
                <a:effectLst/>
                <a:uLnTx/>
                <a:uFillTx/>
                <a:latin typeface="Arial"/>
                <a:ea typeface="+mn-ea"/>
                <a:cs typeface="+mn-cs"/>
              </a:rPr>
              <a:t>nnovate</a:t>
            </a:r>
            <a:r>
              <a:rPr kumimoji="0" lang="en-US" sz="1600" b="0" i="0" u="none" strike="noStrike" kern="1200" cap="none" spc="0" normalizeH="0" baseline="0" noProof="0" dirty="0">
                <a:ln>
                  <a:noFill/>
                </a:ln>
                <a:solidFill>
                  <a:prstClr val="white"/>
                </a:solidFill>
                <a:effectLst/>
                <a:uLnTx/>
                <a:uFillTx/>
                <a:latin typeface="Arial"/>
                <a:ea typeface="+mn-ea"/>
                <a:cs typeface="+mn-cs"/>
              </a:rPr>
              <a:t> incentive models, such as the UK subscription model and the Italian Innovation Fund are crucial to attract young researchers and sustainable investment in R&amp;D.</a:t>
            </a:r>
          </a:p>
        </p:txBody>
      </p:sp>
      <p:sp>
        <p:nvSpPr>
          <p:cNvPr id="19" name="Rectangle 18">
            <a:extLst>
              <a:ext uri="{FF2B5EF4-FFF2-40B4-BE49-F238E27FC236}">
                <a16:creationId xmlns:a16="http://schemas.microsoft.com/office/drawing/2014/main" id="{0574DCEB-644D-ABCB-5E70-5DCBE88CAE63}"/>
              </a:ext>
            </a:extLst>
          </p:cNvPr>
          <p:cNvSpPr/>
          <p:nvPr/>
        </p:nvSpPr>
        <p:spPr>
          <a:xfrm>
            <a:off x="995680" y="4758237"/>
            <a:ext cx="10515600" cy="700088"/>
          </a:xfrm>
          <a:prstGeom prst="rect">
            <a:avLst/>
          </a:prstGeom>
          <a:solidFill>
            <a:schemeClr val="accent1">
              <a:lumMod val="40000"/>
              <a:lumOff val="60000"/>
            </a:schemeClr>
          </a:solidFill>
          <a:ln>
            <a:solidFill>
              <a:schemeClr val="accent1">
                <a:lumMod val="40000"/>
                <a:lumOff val="60000"/>
              </a:schemeClr>
            </a:solid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a:ea typeface="+mn-ea"/>
                <a:cs typeface="+mn-cs"/>
              </a:rPr>
              <a:t>Public-Private Partnerships are essential to ensure access and stewardship in LMIC aligning with the UN Sustainable Development Goals and the 2016 Davos Declaration on AMR. </a:t>
            </a:r>
          </a:p>
        </p:txBody>
      </p:sp>
    </p:spTree>
    <p:extLst>
      <p:ext uri="{BB962C8B-B14F-4D97-AF65-F5344CB8AC3E}">
        <p14:creationId xmlns:p14="http://schemas.microsoft.com/office/powerpoint/2010/main" val="488159677"/>
      </p:ext>
    </p:extLst>
  </p:cSld>
  <p:clrMapOvr>
    <a:masterClrMapping/>
  </p:clrMapOvr>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69E5933D-0077-9868-502E-5A68E44E8B87}"/>
              </a:ext>
            </a:extLst>
          </p:cNvPr>
          <p:cNvSpPr>
            <a:spLocks noGrp="1"/>
          </p:cNvSpPr>
          <p:nvPr>
            <p:ph sz="quarter" idx="13"/>
          </p:nvPr>
        </p:nvSpPr>
        <p:spPr/>
        <p:txBody>
          <a:bodyPr/>
          <a:lstStyle/>
          <a:p>
            <a:pPr marL="0" indent="0">
              <a:buNone/>
            </a:pPr>
            <a:endParaRPr kumimoji="1" lang="en-US" altLang="ja-JP" dirty="0"/>
          </a:p>
          <a:p>
            <a:pPr marL="0" indent="0">
              <a:buNone/>
            </a:pPr>
            <a:endParaRPr kumimoji="1" lang="en-US" altLang="ja-JP" dirty="0"/>
          </a:p>
          <a:p>
            <a:pPr marL="0" indent="0">
              <a:buNone/>
            </a:pPr>
            <a:endParaRPr kumimoji="1" lang="en-US" altLang="ja-JP" dirty="0"/>
          </a:p>
          <a:p>
            <a:pPr marL="0" indent="0">
              <a:buNone/>
            </a:pPr>
            <a:endParaRPr kumimoji="1" lang="en-US" altLang="ja-JP" dirty="0"/>
          </a:p>
          <a:p>
            <a:pPr marL="0" indent="0">
              <a:buNone/>
            </a:pPr>
            <a:endParaRPr kumimoji="1" lang="en-US" altLang="ja-JP" dirty="0"/>
          </a:p>
          <a:p>
            <a:pPr marL="0" indent="0">
              <a:buNone/>
            </a:pPr>
            <a:endParaRPr kumimoji="1" lang="en-US" altLang="ja-JP" dirty="0"/>
          </a:p>
          <a:p>
            <a:pPr marL="0" indent="0" algn="ctr">
              <a:buNone/>
            </a:pPr>
            <a:r>
              <a:rPr kumimoji="1" lang="en-US" altLang="ja-JP" dirty="0"/>
              <a:t>    </a:t>
            </a:r>
            <a:r>
              <a:rPr kumimoji="1" lang="en-US" altLang="ja-JP" sz="4000" dirty="0"/>
              <a:t>Thank you for your attention!</a:t>
            </a:r>
          </a:p>
          <a:p>
            <a:pPr marL="0" indent="0" algn="ctr">
              <a:buNone/>
            </a:pPr>
            <a:endParaRPr kumimoji="1" lang="ja-JP" altLang="en-US" sz="4000" dirty="0"/>
          </a:p>
        </p:txBody>
      </p:sp>
      <p:sp>
        <p:nvSpPr>
          <p:cNvPr id="3" name="タイトル 2">
            <a:extLst>
              <a:ext uri="{FF2B5EF4-FFF2-40B4-BE49-F238E27FC236}">
                <a16:creationId xmlns:a16="http://schemas.microsoft.com/office/drawing/2014/main" id="{A0C9B3FB-9E19-6E4D-9EA8-047C2A9E35C8}"/>
              </a:ext>
            </a:extLst>
          </p:cNvPr>
          <p:cNvSpPr>
            <a:spLocks noGrp="1"/>
          </p:cNvSpPr>
          <p:nvPr>
            <p:ph type="title"/>
          </p:nvPr>
        </p:nvSpPr>
        <p:spPr/>
        <p:txBody>
          <a:bodyPr/>
          <a:lstStyle/>
          <a:p>
            <a:r>
              <a:rPr kumimoji="1" lang="en-US" altLang="ja-JP" dirty="0"/>
              <a:t>      </a:t>
            </a:r>
            <a:endParaRPr kumimoji="1" lang="ja-JP" altLang="en-US" dirty="0"/>
          </a:p>
        </p:txBody>
      </p:sp>
    </p:spTree>
    <p:extLst>
      <p:ext uri="{BB962C8B-B14F-4D97-AF65-F5344CB8AC3E}">
        <p14:creationId xmlns:p14="http://schemas.microsoft.com/office/powerpoint/2010/main" val="12487189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ound Same-side Corner of Rectangle 48">
            <a:extLst>
              <a:ext uri="{FF2B5EF4-FFF2-40B4-BE49-F238E27FC236}">
                <a16:creationId xmlns:a16="http://schemas.microsoft.com/office/drawing/2014/main" id="{B6DDF7C0-DA70-134C-A8FA-ADFC6514C368}"/>
              </a:ext>
            </a:extLst>
          </p:cNvPr>
          <p:cNvSpPr/>
          <p:nvPr/>
        </p:nvSpPr>
        <p:spPr>
          <a:xfrm rot="5400000">
            <a:off x="5166048" y="905692"/>
            <a:ext cx="1561462" cy="1750921"/>
          </a:xfrm>
          <a:prstGeom prst="round2SameRect">
            <a:avLst>
              <a:gd name="adj1" fmla="val 0"/>
              <a:gd name="adj2" fmla="val 0"/>
            </a:avLst>
          </a:prstGeom>
          <a:solidFill>
            <a:schemeClr val="bg1">
              <a:lumMod val="20000"/>
              <a:lumOff val="80000"/>
            </a:schemeClr>
          </a:solidFill>
          <a:ln>
            <a:noFill/>
          </a:ln>
          <a:effectLst>
            <a:outerShdw blurRad="114300" dist="63500" dir="5400000" sx="99000" sy="9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eiryo UI"/>
              <a:cs typeface="+mn-cs"/>
            </a:endParaRPr>
          </a:p>
        </p:txBody>
      </p:sp>
      <p:sp>
        <p:nvSpPr>
          <p:cNvPr id="58" name="TextBox 57">
            <a:extLst>
              <a:ext uri="{FF2B5EF4-FFF2-40B4-BE49-F238E27FC236}">
                <a16:creationId xmlns:a16="http://schemas.microsoft.com/office/drawing/2014/main" id="{4F054641-D6CB-5C4E-AA17-EA82B5F87C36}"/>
              </a:ext>
            </a:extLst>
          </p:cNvPr>
          <p:cNvSpPr txBox="1"/>
          <p:nvPr/>
        </p:nvSpPr>
        <p:spPr>
          <a:xfrm>
            <a:off x="5023818" y="1982420"/>
            <a:ext cx="1799392" cy="514693"/>
          </a:xfrm>
          <a:prstGeom prst="rect">
            <a:avLst/>
          </a:prstGeom>
          <a:noFill/>
        </p:spPr>
        <p:txBody>
          <a:bodyPr wrap="square">
            <a:spAutoFit/>
          </a:bodyPr>
          <a:lstStyle/>
          <a:p>
            <a:pPr marL="0" marR="0" lvl="0" indent="0" algn="ctr" defTabSz="914400" rtl="0" eaLnBrk="1" fontAlgn="auto" latinLnBrk="0" hangingPunct="1">
              <a:lnSpc>
                <a:spcPts val="1700"/>
              </a:lnSpc>
              <a:spcBef>
                <a:spcPts val="0"/>
              </a:spcBef>
              <a:spcAft>
                <a:spcPts val="0"/>
              </a:spcAft>
              <a:buClrTx/>
              <a:buSzTx/>
              <a:buFontTx/>
              <a:buNone/>
              <a:tabLst/>
              <a:defRPr/>
            </a:pPr>
            <a:r>
              <a:rPr kumimoji="0" lang="en-GB" sz="1400" b="0" i="0" u="none" strike="noStrike" kern="1200" cap="none" spc="-20" normalizeH="0" baseline="0" noProof="0">
                <a:ln>
                  <a:noFill/>
                </a:ln>
                <a:solidFill>
                  <a:srgbClr val="000000">
                    <a:lumMod val="85000"/>
                    <a:lumOff val="15000"/>
                  </a:srgbClr>
                </a:solidFill>
                <a:effectLst/>
                <a:uLnTx/>
                <a:uFillTx/>
                <a:latin typeface="Segoe UI"/>
                <a:ea typeface="Kozuka Gothic Pr6N M" panose="020B0400000000000000" pitchFamily="34" charset="-128"/>
                <a:cs typeface="Arial" panose="020B0604020202020204" pitchFamily="34" charset="0"/>
              </a:rPr>
              <a:t>Multidrug-resistant</a:t>
            </a:r>
          </a:p>
          <a:p>
            <a:pPr marL="0" marR="0" lvl="0" indent="0" algn="ctr" defTabSz="914400" rtl="0" eaLnBrk="1" fontAlgn="auto" latinLnBrk="0" hangingPunct="1">
              <a:lnSpc>
                <a:spcPts val="1700"/>
              </a:lnSpc>
              <a:spcBef>
                <a:spcPts val="0"/>
              </a:spcBef>
              <a:spcAft>
                <a:spcPts val="0"/>
              </a:spcAft>
              <a:buClrTx/>
              <a:buSzTx/>
              <a:buFontTx/>
              <a:buNone/>
              <a:tabLst/>
              <a:defRPr/>
            </a:pPr>
            <a:r>
              <a:rPr kumimoji="0" lang="en-GB" sz="1400" b="0" i="0" u="none" strike="noStrike" kern="1200" cap="none" spc="-20" normalizeH="0" baseline="0" noProof="0">
                <a:ln>
                  <a:noFill/>
                </a:ln>
                <a:solidFill>
                  <a:srgbClr val="000000">
                    <a:lumMod val="85000"/>
                    <a:lumOff val="15000"/>
                  </a:srgbClr>
                </a:solidFill>
                <a:effectLst/>
                <a:uLnTx/>
                <a:uFillTx/>
                <a:latin typeface="Segoe UI"/>
                <a:ea typeface="Kozuka Gothic Pr6N M" panose="020B0400000000000000" pitchFamily="34" charset="-128"/>
                <a:cs typeface="Arial" panose="020B0604020202020204" pitchFamily="34" charset="0"/>
              </a:rPr>
              <a:t>bacterial infections</a:t>
            </a:r>
          </a:p>
        </p:txBody>
      </p:sp>
      <p:sp>
        <p:nvSpPr>
          <p:cNvPr id="12" name="object 30">
            <a:extLst>
              <a:ext uri="{FF2B5EF4-FFF2-40B4-BE49-F238E27FC236}">
                <a16:creationId xmlns:a16="http://schemas.microsoft.com/office/drawing/2014/main" id="{9B81D1B2-D5EA-3E4E-9AB0-5451ED8FD1D2}"/>
              </a:ext>
            </a:extLst>
          </p:cNvPr>
          <p:cNvSpPr/>
          <p:nvPr/>
        </p:nvSpPr>
        <p:spPr>
          <a:xfrm>
            <a:off x="5623723" y="1116246"/>
            <a:ext cx="739402" cy="739320"/>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eiryo UI"/>
              <a:cs typeface="+mn-cs"/>
            </a:endParaRPr>
          </a:p>
        </p:txBody>
      </p:sp>
      <p:sp>
        <p:nvSpPr>
          <p:cNvPr id="33" name="Title 2">
            <a:extLst>
              <a:ext uri="{FF2B5EF4-FFF2-40B4-BE49-F238E27FC236}">
                <a16:creationId xmlns:a16="http://schemas.microsoft.com/office/drawing/2014/main" id="{2BB073F1-D188-4242-B60E-0C364939189E}"/>
              </a:ext>
            </a:extLst>
          </p:cNvPr>
          <p:cNvSpPr txBox="1">
            <a:spLocks/>
          </p:cNvSpPr>
          <p:nvPr/>
        </p:nvSpPr>
        <p:spPr>
          <a:xfrm>
            <a:off x="556550" y="459927"/>
            <a:ext cx="3436716" cy="1312638"/>
          </a:xfrm>
          <a:prstGeom prst="rect">
            <a:avLst/>
          </a:prstGeom>
        </p:spPr>
        <p:txBody>
          <a:bodyPr lIns="72000" tIns="0" rIns="0" bIns="0" anchor="t"/>
          <a:lstStyle>
            <a:lvl1pPr>
              <a:defRPr sz="2200" b="1" i="0">
                <a:solidFill>
                  <a:schemeClr val="bg1"/>
                </a:solidFill>
                <a:latin typeface="Kozuka Gothic Pr6N B" panose="020B0400000000000000" pitchFamily="34" charset="-128"/>
                <a:ea typeface="Kozuka Gothic Pr6N B" panose="020B0400000000000000" pitchFamily="34" charset="-128"/>
                <a:cs typeface="Kozuka Gothic Pr6N B" panose="020B0400000000000000" pitchFamily="34" charset="-128"/>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DB0000"/>
                </a:solidFill>
                <a:effectLst/>
                <a:uLnTx/>
                <a:uFillTx/>
                <a:latin typeface="Frutiger Bold"/>
                <a:ea typeface="Kozuka Gothic Pr6N B" panose="020B0400000000000000" pitchFamily="34" charset="-128"/>
              </a:rPr>
              <a:t>Shionogi is a Global Leader in Infectious Diseases</a:t>
            </a:r>
            <a:endParaRPr kumimoji="0" lang="en-US" sz="3200" b="0" i="0" u="none" strike="noStrike" kern="0" cap="none" spc="0" normalizeH="0" baseline="30000" noProof="0" dirty="0">
              <a:ln>
                <a:noFill/>
              </a:ln>
              <a:solidFill>
                <a:srgbClr val="DB0000"/>
              </a:solidFill>
              <a:effectLst/>
              <a:uLnTx/>
              <a:uFillTx/>
              <a:latin typeface="Frutiger Bold"/>
              <a:ea typeface="Kozuka Gothic Pr6N B" panose="020B0400000000000000" pitchFamily="34" charset="-128"/>
            </a:endParaRPr>
          </a:p>
        </p:txBody>
      </p:sp>
      <p:sp>
        <p:nvSpPr>
          <p:cNvPr id="63" name="Round Same-side Corner of Rectangle 62">
            <a:extLst>
              <a:ext uri="{FF2B5EF4-FFF2-40B4-BE49-F238E27FC236}">
                <a16:creationId xmlns:a16="http://schemas.microsoft.com/office/drawing/2014/main" id="{FCF9FD59-604C-9745-B05A-472B25E22D21}"/>
              </a:ext>
            </a:extLst>
          </p:cNvPr>
          <p:cNvSpPr/>
          <p:nvPr/>
        </p:nvSpPr>
        <p:spPr>
          <a:xfrm rot="5400000">
            <a:off x="8939627" y="905696"/>
            <a:ext cx="1561462" cy="1750921"/>
          </a:xfrm>
          <a:prstGeom prst="round2SameRect">
            <a:avLst>
              <a:gd name="adj1" fmla="val 0"/>
              <a:gd name="adj2" fmla="val 0"/>
            </a:avLst>
          </a:prstGeom>
          <a:solidFill>
            <a:schemeClr val="bg1">
              <a:lumMod val="20000"/>
              <a:lumOff val="80000"/>
            </a:schemeClr>
          </a:solidFill>
          <a:ln>
            <a:noFill/>
          </a:ln>
          <a:effectLst>
            <a:outerShdw blurRad="114300" dist="63500" dir="5400000" sx="99000" sy="9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eiryo UI"/>
              <a:cs typeface="+mn-cs"/>
            </a:endParaRPr>
          </a:p>
        </p:txBody>
      </p:sp>
      <p:sp>
        <p:nvSpPr>
          <p:cNvPr id="47" name="TextBox 46">
            <a:extLst>
              <a:ext uri="{FF2B5EF4-FFF2-40B4-BE49-F238E27FC236}">
                <a16:creationId xmlns:a16="http://schemas.microsoft.com/office/drawing/2014/main" id="{A56ACA4F-D4CE-6F47-9A03-50F60C34C000}"/>
              </a:ext>
            </a:extLst>
          </p:cNvPr>
          <p:cNvSpPr txBox="1"/>
          <p:nvPr/>
        </p:nvSpPr>
        <p:spPr>
          <a:xfrm>
            <a:off x="559302" y="2032446"/>
            <a:ext cx="3982235"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lumMod val="85000"/>
                    <a:lumOff val="15000"/>
                  </a:srgbClr>
                </a:solidFill>
                <a:effectLst/>
                <a:uLnTx/>
                <a:uFillTx/>
                <a:latin typeface="Segoe UI"/>
                <a:ea typeface="Kozuka Gothic Pr6N B" panose="020B0400000000000000" pitchFamily="34" charset="-128"/>
                <a:cs typeface="Arial" panose="020B0604020202020204" pitchFamily="34" charset="0"/>
              </a:rPr>
              <a:t>Shionogi invests heavily in R&amp;D to address the most critical unmet needs across a wide range of infectious diseases</a:t>
            </a:r>
            <a:r>
              <a:rPr kumimoji="0" lang="en-GB" sz="1400" b="0" i="0" u="none" strike="noStrike" kern="1200" cap="none" spc="0" normalizeH="0" baseline="30000" noProof="0">
                <a:ln>
                  <a:noFill/>
                </a:ln>
                <a:solidFill>
                  <a:srgbClr val="000000">
                    <a:lumMod val="85000"/>
                    <a:lumOff val="15000"/>
                  </a:srgbClr>
                </a:solidFill>
                <a:effectLst/>
                <a:uLnTx/>
                <a:uFillTx/>
                <a:latin typeface="Segoe UI"/>
                <a:ea typeface="Kozuka Gothic Pr6N B" panose="020B0400000000000000" pitchFamily="34" charset="-128"/>
                <a:cs typeface="Arial" panose="020B0604020202020204" pitchFamily="34" charset="0"/>
              </a:rPr>
              <a:t>1,2</a:t>
            </a:r>
          </a:p>
        </p:txBody>
      </p:sp>
      <p:sp>
        <p:nvSpPr>
          <p:cNvPr id="60" name="Round Same-side Corner of Rectangle 59">
            <a:extLst>
              <a:ext uri="{FF2B5EF4-FFF2-40B4-BE49-F238E27FC236}">
                <a16:creationId xmlns:a16="http://schemas.microsoft.com/office/drawing/2014/main" id="{92A908E1-2DFF-5C47-B29F-7960075B2D5E}"/>
              </a:ext>
            </a:extLst>
          </p:cNvPr>
          <p:cNvSpPr/>
          <p:nvPr/>
        </p:nvSpPr>
        <p:spPr>
          <a:xfrm rot="5400000">
            <a:off x="7058267" y="905694"/>
            <a:ext cx="1561462" cy="1750921"/>
          </a:xfrm>
          <a:prstGeom prst="round2SameRect">
            <a:avLst>
              <a:gd name="adj1" fmla="val 0"/>
              <a:gd name="adj2" fmla="val 0"/>
            </a:avLst>
          </a:prstGeom>
          <a:solidFill>
            <a:schemeClr val="bg1">
              <a:lumMod val="20000"/>
              <a:lumOff val="80000"/>
            </a:schemeClr>
          </a:solidFill>
          <a:ln>
            <a:noFill/>
          </a:ln>
          <a:effectLst>
            <a:outerShdw blurRad="114300" dist="63500" dir="5400000" sx="99000" sy="9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eiryo UI"/>
              <a:cs typeface="+mn-cs"/>
            </a:endParaRPr>
          </a:p>
        </p:txBody>
      </p:sp>
      <p:sp>
        <p:nvSpPr>
          <p:cNvPr id="61" name="Round Same-side Corner of Rectangle 60">
            <a:extLst>
              <a:ext uri="{FF2B5EF4-FFF2-40B4-BE49-F238E27FC236}">
                <a16:creationId xmlns:a16="http://schemas.microsoft.com/office/drawing/2014/main" id="{DAEE3EC5-8779-594C-9656-11630E419D67}"/>
              </a:ext>
            </a:extLst>
          </p:cNvPr>
          <p:cNvSpPr/>
          <p:nvPr/>
        </p:nvSpPr>
        <p:spPr>
          <a:xfrm rot="5400000">
            <a:off x="5166048" y="2586486"/>
            <a:ext cx="1561462" cy="1750921"/>
          </a:xfrm>
          <a:prstGeom prst="round2SameRect">
            <a:avLst>
              <a:gd name="adj1" fmla="val 0"/>
              <a:gd name="adj2" fmla="val 0"/>
            </a:avLst>
          </a:prstGeom>
          <a:solidFill>
            <a:schemeClr val="bg1">
              <a:lumMod val="20000"/>
              <a:lumOff val="80000"/>
            </a:schemeClr>
          </a:solidFill>
          <a:ln>
            <a:noFill/>
          </a:ln>
          <a:effectLst>
            <a:outerShdw blurRad="114300" dist="63500" dir="5400000" sx="99000" sy="9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egoe UI"/>
              <a:ea typeface="Meiryo UI"/>
              <a:cs typeface="+mn-cs"/>
            </a:endParaRPr>
          </a:p>
        </p:txBody>
      </p:sp>
      <p:sp>
        <p:nvSpPr>
          <p:cNvPr id="62" name="Round Same-side Corner of Rectangle 61">
            <a:extLst>
              <a:ext uri="{FF2B5EF4-FFF2-40B4-BE49-F238E27FC236}">
                <a16:creationId xmlns:a16="http://schemas.microsoft.com/office/drawing/2014/main" id="{7AC3D894-DC7A-2D4C-8F9C-8BAF62B2ED22}"/>
              </a:ext>
            </a:extLst>
          </p:cNvPr>
          <p:cNvSpPr/>
          <p:nvPr/>
        </p:nvSpPr>
        <p:spPr>
          <a:xfrm rot="5400000">
            <a:off x="7058267" y="2586488"/>
            <a:ext cx="1561462" cy="1750921"/>
          </a:xfrm>
          <a:prstGeom prst="round2SameRect">
            <a:avLst>
              <a:gd name="adj1" fmla="val 0"/>
              <a:gd name="adj2" fmla="val 0"/>
            </a:avLst>
          </a:prstGeom>
          <a:solidFill>
            <a:schemeClr val="bg1">
              <a:lumMod val="20000"/>
              <a:lumOff val="80000"/>
            </a:schemeClr>
          </a:solidFill>
          <a:ln>
            <a:noFill/>
          </a:ln>
          <a:effectLst>
            <a:outerShdw blurRad="114300" dist="63500" dir="5400000" sx="99000" sy="9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egoe UI"/>
              <a:ea typeface="Meiryo UI"/>
              <a:cs typeface="+mn-cs"/>
            </a:endParaRPr>
          </a:p>
        </p:txBody>
      </p:sp>
      <p:sp>
        <p:nvSpPr>
          <p:cNvPr id="64" name="Round Same-side Corner of Rectangle 63">
            <a:extLst>
              <a:ext uri="{FF2B5EF4-FFF2-40B4-BE49-F238E27FC236}">
                <a16:creationId xmlns:a16="http://schemas.microsoft.com/office/drawing/2014/main" id="{556FFF19-BDA0-8F47-95EF-265C27CB8597}"/>
              </a:ext>
            </a:extLst>
          </p:cNvPr>
          <p:cNvSpPr/>
          <p:nvPr/>
        </p:nvSpPr>
        <p:spPr>
          <a:xfrm rot="5400000">
            <a:off x="8939627" y="2586490"/>
            <a:ext cx="1561462" cy="1750921"/>
          </a:xfrm>
          <a:prstGeom prst="round2SameRect">
            <a:avLst>
              <a:gd name="adj1" fmla="val 0"/>
              <a:gd name="adj2" fmla="val 0"/>
            </a:avLst>
          </a:prstGeom>
          <a:solidFill>
            <a:schemeClr val="bg1">
              <a:lumMod val="20000"/>
              <a:lumOff val="80000"/>
            </a:schemeClr>
          </a:solidFill>
          <a:ln>
            <a:noFill/>
          </a:ln>
          <a:effectLst>
            <a:outerShdw blurRad="114300" dist="63500" dir="5400000" sx="99000" sy="9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egoe UI"/>
              <a:ea typeface="Meiryo UI"/>
              <a:cs typeface="+mn-cs"/>
            </a:endParaRPr>
          </a:p>
        </p:txBody>
      </p:sp>
      <p:grpSp>
        <p:nvGrpSpPr>
          <p:cNvPr id="41" name="object 32">
            <a:extLst>
              <a:ext uri="{FF2B5EF4-FFF2-40B4-BE49-F238E27FC236}">
                <a16:creationId xmlns:a16="http://schemas.microsoft.com/office/drawing/2014/main" id="{4E385AFE-F5F4-2F4F-8260-8754202F5192}"/>
              </a:ext>
            </a:extLst>
          </p:cNvPr>
          <p:cNvGrpSpPr/>
          <p:nvPr/>
        </p:nvGrpSpPr>
        <p:grpSpPr>
          <a:xfrm>
            <a:off x="7490855" y="1202872"/>
            <a:ext cx="740449" cy="739320"/>
            <a:chOff x="2369564" y="2351688"/>
            <a:chExt cx="417195" cy="416559"/>
          </a:xfrm>
        </p:grpSpPr>
        <p:sp>
          <p:nvSpPr>
            <p:cNvPr id="42" name="object 33">
              <a:extLst>
                <a:ext uri="{FF2B5EF4-FFF2-40B4-BE49-F238E27FC236}">
                  <a16:creationId xmlns:a16="http://schemas.microsoft.com/office/drawing/2014/main" id="{5E91AC76-D9BE-8743-952A-58C39DD5822E}"/>
                </a:ext>
              </a:extLst>
            </p:cNvPr>
            <p:cNvSpPr/>
            <p:nvPr/>
          </p:nvSpPr>
          <p:spPr>
            <a:xfrm>
              <a:off x="2369564" y="2351688"/>
              <a:ext cx="417195" cy="416559"/>
            </a:xfrm>
            <a:custGeom>
              <a:avLst/>
              <a:gdLst/>
              <a:ahLst/>
              <a:cxnLst/>
              <a:rect l="l" t="t" r="r" b="b"/>
              <a:pathLst>
                <a:path w="417194" h="416560">
                  <a:moveTo>
                    <a:pt x="164681" y="269720"/>
                  </a:moveTo>
                  <a:lnTo>
                    <a:pt x="99365" y="269720"/>
                  </a:lnTo>
                  <a:lnTo>
                    <a:pt x="121945" y="273011"/>
                  </a:lnTo>
                  <a:lnTo>
                    <a:pt x="139319" y="277926"/>
                  </a:lnTo>
                  <a:lnTo>
                    <a:pt x="144246" y="295389"/>
                  </a:lnTo>
                  <a:lnTo>
                    <a:pt x="147525" y="317947"/>
                  </a:lnTo>
                  <a:lnTo>
                    <a:pt x="144800" y="340193"/>
                  </a:lnTo>
                  <a:lnTo>
                    <a:pt x="136372" y="360959"/>
                  </a:lnTo>
                  <a:lnTo>
                    <a:pt x="122542" y="379082"/>
                  </a:lnTo>
                  <a:lnTo>
                    <a:pt x="94919" y="406679"/>
                  </a:lnTo>
                  <a:lnTo>
                    <a:pt x="94907" y="411403"/>
                  </a:lnTo>
                  <a:lnTo>
                    <a:pt x="99250" y="415759"/>
                  </a:lnTo>
                  <a:lnTo>
                    <a:pt x="101168" y="416547"/>
                  </a:lnTo>
                  <a:lnTo>
                    <a:pt x="105105" y="416521"/>
                  </a:lnTo>
                  <a:lnTo>
                    <a:pt x="133134" y="389597"/>
                  </a:lnTo>
                  <a:lnTo>
                    <a:pt x="159254" y="343909"/>
                  </a:lnTo>
                  <a:lnTo>
                    <a:pt x="162441" y="317778"/>
                  </a:lnTo>
                  <a:lnTo>
                    <a:pt x="158572" y="291287"/>
                  </a:lnTo>
                  <a:lnTo>
                    <a:pt x="156413" y="282778"/>
                  </a:lnTo>
                  <a:lnTo>
                    <a:pt x="221160" y="282778"/>
                  </a:lnTo>
                  <a:lnTo>
                    <a:pt x="241111" y="276196"/>
                  </a:lnTo>
                  <a:lnTo>
                    <a:pt x="243527" y="274148"/>
                  </a:lnTo>
                  <a:lnTo>
                    <a:pt x="194030" y="274148"/>
                  </a:lnTo>
                  <a:lnTo>
                    <a:pt x="181246" y="273457"/>
                  </a:lnTo>
                  <a:lnTo>
                    <a:pt x="168643" y="270840"/>
                  </a:lnTo>
                  <a:lnTo>
                    <a:pt x="164681" y="269720"/>
                  </a:lnTo>
                  <a:close/>
                </a:path>
                <a:path w="417194" h="416560">
                  <a:moveTo>
                    <a:pt x="47434" y="300647"/>
                  </a:moveTo>
                  <a:lnTo>
                    <a:pt x="42710" y="300672"/>
                  </a:lnTo>
                  <a:lnTo>
                    <a:pt x="36918" y="306501"/>
                  </a:lnTo>
                  <a:lnTo>
                    <a:pt x="36918" y="311200"/>
                  </a:lnTo>
                  <a:lnTo>
                    <a:pt x="106070" y="380352"/>
                  </a:lnTo>
                  <a:lnTo>
                    <a:pt x="110794" y="380326"/>
                  </a:lnTo>
                  <a:lnTo>
                    <a:pt x="116611" y="374484"/>
                  </a:lnTo>
                  <a:lnTo>
                    <a:pt x="116586" y="369760"/>
                  </a:lnTo>
                  <a:lnTo>
                    <a:pt x="47434" y="300647"/>
                  </a:lnTo>
                  <a:close/>
                </a:path>
                <a:path w="417194" h="416560">
                  <a:moveTo>
                    <a:pt x="84366" y="284683"/>
                  </a:moveTo>
                  <a:lnTo>
                    <a:pt x="79641" y="284708"/>
                  </a:lnTo>
                  <a:lnTo>
                    <a:pt x="73850" y="290537"/>
                  </a:lnTo>
                  <a:lnTo>
                    <a:pt x="73850" y="295236"/>
                  </a:lnTo>
                  <a:lnTo>
                    <a:pt x="76733" y="298145"/>
                  </a:lnTo>
                  <a:lnTo>
                    <a:pt x="118960" y="340144"/>
                  </a:lnTo>
                  <a:lnTo>
                    <a:pt x="119113" y="340512"/>
                  </a:lnTo>
                  <a:lnTo>
                    <a:pt x="122072" y="343382"/>
                  </a:lnTo>
                  <a:lnTo>
                    <a:pt x="126796" y="343293"/>
                  </a:lnTo>
                  <a:lnTo>
                    <a:pt x="132524" y="337362"/>
                  </a:lnTo>
                  <a:lnTo>
                    <a:pt x="132448" y="332638"/>
                  </a:lnTo>
                  <a:lnTo>
                    <a:pt x="129476" y="329780"/>
                  </a:lnTo>
                  <a:lnTo>
                    <a:pt x="84366" y="284683"/>
                  </a:lnTo>
                  <a:close/>
                </a:path>
                <a:path w="417194" h="416560">
                  <a:moveTo>
                    <a:pt x="99451" y="254633"/>
                  </a:moveTo>
                  <a:lnTo>
                    <a:pt x="73309" y="257875"/>
                  </a:lnTo>
                  <a:lnTo>
                    <a:pt x="48917" y="267824"/>
                  </a:lnTo>
                  <a:lnTo>
                    <a:pt x="27647" y="284124"/>
                  </a:lnTo>
                  <a:lnTo>
                    <a:pt x="0" y="311797"/>
                  </a:lnTo>
                  <a:lnTo>
                    <a:pt x="0" y="316496"/>
                  </a:lnTo>
                  <a:lnTo>
                    <a:pt x="5791" y="322325"/>
                  </a:lnTo>
                  <a:lnTo>
                    <a:pt x="10515" y="322351"/>
                  </a:lnTo>
                  <a:lnTo>
                    <a:pt x="38176" y="294716"/>
                  </a:lnTo>
                  <a:lnTo>
                    <a:pt x="56312" y="280877"/>
                  </a:lnTo>
                  <a:lnTo>
                    <a:pt x="77098" y="272443"/>
                  </a:lnTo>
                  <a:lnTo>
                    <a:pt x="99365" y="269720"/>
                  </a:lnTo>
                  <a:lnTo>
                    <a:pt x="164681" y="269720"/>
                  </a:lnTo>
                  <a:lnTo>
                    <a:pt x="151257" y="265925"/>
                  </a:lnTo>
                  <a:lnTo>
                    <a:pt x="149820" y="260845"/>
                  </a:lnTo>
                  <a:lnTo>
                    <a:pt x="134480" y="260845"/>
                  </a:lnTo>
                  <a:lnTo>
                    <a:pt x="125971" y="258457"/>
                  </a:lnTo>
                  <a:lnTo>
                    <a:pt x="99451" y="254633"/>
                  </a:lnTo>
                  <a:close/>
                </a:path>
                <a:path w="417194" h="416560">
                  <a:moveTo>
                    <a:pt x="221160" y="282778"/>
                  </a:moveTo>
                  <a:lnTo>
                    <a:pt x="156413" y="282778"/>
                  </a:lnTo>
                  <a:lnTo>
                    <a:pt x="164909" y="285241"/>
                  </a:lnTo>
                  <a:lnTo>
                    <a:pt x="204611" y="288238"/>
                  </a:lnTo>
                  <a:lnTo>
                    <a:pt x="221160" y="282778"/>
                  </a:lnTo>
                  <a:close/>
                </a:path>
                <a:path w="417194" h="416560">
                  <a:moveTo>
                    <a:pt x="288387" y="139719"/>
                  </a:moveTo>
                  <a:lnTo>
                    <a:pt x="230095" y="139719"/>
                  </a:lnTo>
                  <a:lnTo>
                    <a:pt x="242839" y="140952"/>
                  </a:lnTo>
                  <a:lnTo>
                    <a:pt x="255320" y="144106"/>
                  </a:lnTo>
                  <a:lnTo>
                    <a:pt x="268605" y="148501"/>
                  </a:lnTo>
                  <a:lnTo>
                    <a:pt x="273075" y="161861"/>
                  </a:lnTo>
                  <a:lnTo>
                    <a:pt x="277247" y="195458"/>
                  </a:lnTo>
                  <a:lnTo>
                    <a:pt x="268516" y="226955"/>
                  </a:lnTo>
                  <a:lnTo>
                    <a:pt x="248611" y="252880"/>
                  </a:lnTo>
                  <a:lnTo>
                    <a:pt x="219265" y="269760"/>
                  </a:lnTo>
                  <a:lnTo>
                    <a:pt x="206776" y="272915"/>
                  </a:lnTo>
                  <a:lnTo>
                    <a:pt x="194030" y="274148"/>
                  </a:lnTo>
                  <a:lnTo>
                    <a:pt x="243527" y="274148"/>
                  </a:lnTo>
                  <a:lnTo>
                    <a:pt x="270431" y="251348"/>
                  </a:lnTo>
                  <a:lnTo>
                    <a:pt x="288594" y="215925"/>
                  </a:lnTo>
                  <a:lnTo>
                    <a:pt x="291565" y="201278"/>
                  </a:lnTo>
                  <a:lnTo>
                    <a:pt x="292327" y="186439"/>
                  </a:lnTo>
                  <a:lnTo>
                    <a:pt x="290886" y="171652"/>
                  </a:lnTo>
                  <a:lnTo>
                    <a:pt x="287248" y="157162"/>
                  </a:lnTo>
                  <a:lnTo>
                    <a:pt x="286359" y="154470"/>
                  </a:lnTo>
                  <a:lnTo>
                    <a:pt x="352733" y="154470"/>
                  </a:lnTo>
                  <a:lnTo>
                    <a:pt x="369347" y="148044"/>
                  </a:lnTo>
                  <a:lnTo>
                    <a:pt x="372179" y="145902"/>
                  </a:lnTo>
                  <a:lnTo>
                    <a:pt x="317228" y="145902"/>
                  </a:lnTo>
                  <a:lnTo>
                    <a:pt x="293738" y="141490"/>
                  </a:lnTo>
                  <a:lnTo>
                    <a:pt x="288387" y="139719"/>
                  </a:lnTo>
                  <a:close/>
                </a:path>
                <a:path w="417194" h="416560">
                  <a:moveTo>
                    <a:pt x="162064" y="204800"/>
                  </a:moveTo>
                  <a:lnTo>
                    <a:pt x="157353" y="205244"/>
                  </a:lnTo>
                  <a:lnTo>
                    <a:pt x="152107" y="211594"/>
                  </a:lnTo>
                  <a:lnTo>
                    <a:pt x="152565" y="216306"/>
                  </a:lnTo>
                  <a:lnTo>
                    <a:pt x="155740" y="218922"/>
                  </a:lnTo>
                  <a:lnTo>
                    <a:pt x="197954" y="261150"/>
                  </a:lnTo>
                  <a:lnTo>
                    <a:pt x="199351" y="262521"/>
                  </a:lnTo>
                  <a:lnTo>
                    <a:pt x="201218" y="263296"/>
                  </a:lnTo>
                  <a:lnTo>
                    <a:pt x="205168" y="263321"/>
                  </a:lnTo>
                  <a:lnTo>
                    <a:pt x="207073" y="262547"/>
                  </a:lnTo>
                  <a:lnTo>
                    <a:pt x="211366" y="258241"/>
                  </a:lnTo>
                  <a:lnTo>
                    <a:pt x="211366" y="253542"/>
                  </a:lnTo>
                  <a:lnTo>
                    <a:pt x="205149" y="247307"/>
                  </a:lnTo>
                  <a:lnTo>
                    <a:pt x="166408" y="208635"/>
                  </a:lnTo>
                  <a:lnTo>
                    <a:pt x="166065" y="208178"/>
                  </a:lnTo>
                  <a:lnTo>
                    <a:pt x="165671" y="207784"/>
                  </a:lnTo>
                  <a:lnTo>
                    <a:pt x="162064" y="204800"/>
                  </a:lnTo>
                  <a:close/>
                </a:path>
                <a:path w="417194" h="416560">
                  <a:moveTo>
                    <a:pt x="220579" y="125161"/>
                  </a:moveTo>
                  <a:lnTo>
                    <a:pt x="183559" y="135486"/>
                  </a:lnTo>
                  <a:lnTo>
                    <a:pt x="153111" y="158942"/>
                  </a:lnTo>
                  <a:lnTo>
                    <a:pt x="133311" y="193484"/>
                  </a:lnTo>
                  <a:lnTo>
                    <a:pt x="128216" y="222924"/>
                  </a:lnTo>
                  <a:lnTo>
                    <a:pt x="129003" y="237858"/>
                  </a:lnTo>
                  <a:lnTo>
                    <a:pt x="132016" y="252564"/>
                  </a:lnTo>
                  <a:lnTo>
                    <a:pt x="134480" y="260845"/>
                  </a:lnTo>
                  <a:lnTo>
                    <a:pt x="149820" y="260845"/>
                  </a:lnTo>
                  <a:lnTo>
                    <a:pt x="146342" y="248538"/>
                  </a:lnTo>
                  <a:lnTo>
                    <a:pt x="143599" y="214793"/>
                  </a:lnTo>
                  <a:lnTo>
                    <a:pt x="174658" y="158642"/>
                  </a:lnTo>
                  <a:lnTo>
                    <a:pt x="217308" y="140410"/>
                  </a:lnTo>
                  <a:lnTo>
                    <a:pt x="230095" y="139719"/>
                  </a:lnTo>
                  <a:lnTo>
                    <a:pt x="288387" y="139719"/>
                  </a:lnTo>
                  <a:lnTo>
                    <a:pt x="280466" y="137096"/>
                  </a:lnTo>
                  <a:lnTo>
                    <a:pt x="278321" y="130898"/>
                  </a:lnTo>
                  <a:lnTo>
                    <a:pt x="262788" y="130898"/>
                  </a:lnTo>
                  <a:lnTo>
                    <a:pt x="260096" y="130009"/>
                  </a:lnTo>
                  <a:lnTo>
                    <a:pt x="220579" y="125161"/>
                  </a:lnTo>
                  <a:close/>
                </a:path>
                <a:path w="417194" h="416560">
                  <a:moveTo>
                    <a:pt x="179793" y="169684"/>
                  </a:moveTo>
                  <a:lnTo>
                    <a:pt x="175679" y="169684"/>
                  </a:lnTo>
                  <a:lnTo>
                    <a:pt x="169760" y="174751"/>
                  </a:lnTo>
                  <a:lnTo>
                    <a:pt x="169392" y="179463"/>
                  </a:lnTo>
                  <a:lnTo>
                    <a:pt x="172072" y="182600"/>
                  </a:lnTo>
                  <a:lnTo>
                    <a:pt x="236791" y="247307"/>
                  </a:lnTo>
                  <a:lnTo>
                    <a:pt x="238671" y="248081"/>
                  </a:lnTo>
                  <a:lnTo>
                    <a:pt x="242608" y="248107"/>
                  </a:lnTo>
                  <a:lnTo>
                    <a:pt x="244525" y="247307"/>
                  </a:lnTo>
                  <a:lnTo>
                    <a:pt x="245922" y="245922"/>
                  </a:lnTo>
                  <a:lnTo>
                    <a:pt x="246164" y="245706"/>
                  </a:lnTo>
                  <a:lnTo>
                    <a:pt x="249085" y="242569"/>
                  </a:lnTo>
                  <a:lnTo>
                    <a:pt x="248932" y="237858"/>
                  </a:lnTo>
                  <a:lnTo>
                    <a:pt x="245922" y="235038"/>
                  </a:lnTo>
                  <a:lnTo>
                    <a:pt x="182587" y="172072"/>
                  </a:lnTo>
                  <a:lnTo>
                    <a:pt x="179793" y="169684"/>
                  </a:lnTo>
                  <a:close/>
                </a:path>
                <a:path w="417194" h="416560">
                  <a:moveTo>
                    <a:pt x="215201" y="152399"/>
                  </a:moveTo>
                  <a:lnTo>
                    <a:pt x="210489" y="152755"/>
                  </a:lnTo>
                  <a:lnTo>
                    <a:pt x="205194" y="158942"/>
                  </a:lnTo>
                  <a:lnTo>
                    <a:pt x="205246" y="160498"/>
                  </a:lnTo>
                  <a:lnTo>
                    <a:pt x="205498" y="163728"/>
                  </a:lnTo>
                  <a:lnTo>
                    <a:pt x="208622" y="166408"/>
                  </a:lnTo>
                  <a:lnTo>
                    <a:pt x="250393" y="208178"/>
                  </a:lnTo>
                  <a:lnTo>
                    <a:pt x="253758" y="211518"/>
                  </a:lnTo>
                  <a:lnTo>
                    <a:pt x="258457" y="211518"/>
                  </a:lnTo>
                  <a:lnTo>
                    <a:pt x="261942" y="208053"/>
                  </a:lnTo>
                  <a:lnTo>
                    <a:pt x="264261" y="205714"/>
                  </a:lnTo>
                  <a:lnTo>
                    <a:pt x="264261" y="201015"/>
                  </a:lnTo>
                  <a:lnTo>
                    <a:pt x="219138" y="155892"/>
                  </a:lnTo>
                  <a:lnTo>
                    <a:pt x="218897" y="155600"/>
                  </a:lnTo>
                  <a:lnTo>
                    <a:pt x="218617" y="155320"/>
                  </a:lnTo>
                  <a:lnTo>
                    <a:pt x="215201" y="152399"/>
                  </a:lnTo>
                  <a:close/>
                </a:path>
                <a:path w="417194" h="416560">
                  <a:moveTo>
                    <a:pt x="352733" y="154470"/>
                  </a:moveTo>
                  <a:lnTo>
                    <a:pt x="286359" y="154470"/>
                  </a:lnTo>
                  <a:lnTo>
                    <a:pt x="289039" y="155371"/>
                  </a:lnTo>
                  <a:lnTo>
                    <a:pt x="316488" y="160498"/>
                  </a:lnTo>
                  <a:lnTo>
                    <a:pt x="343781" y="157932"/>
                  </a:lnTo>
                  <a:lnTo>
                    <a:pt x="352733" y="154470"/>
                  </a:lnTo>
                  <a:close/>
                </a:path>
                <a:path w="417194" h="416560">
                  <a:moveTo>
                    <a:pt x="406742" y="94907"/>
                  </a:moveTo>
                  <a:lnTo>
                    <a:pt x="403771" y="97853"/>
                  </a:lnTo>
                  <a:lnTo>
                    <a:pt x="381393" y="120611"/>
                  </a:lnTo>
                  <a:lnTo>
                    <a:pt x="362418" y="135138"/>
                  </a:lnTo>
                  <a:lnTo>
                    <a:pt x="340575" y="143676"/>
                  </a:lnTo>
                  <a:lnTo>
                    <a:pt x="317228" y="145902"/>
                  </a:lnTo>
                  <a:lnTo>
                    <a:pt x="372179" y="145902"/>
                  </a:lnTo>
                  <a:lnTo>
                    <a:pt x="391617" y="131203"/>
                  </a:lnTo>
                  <a:lnTo>
                    <a:pt x="413994" y="108369"/>
                  </a:lnTo>
                  <a:lnTo>
                    <a:pt x="416991" y="105562"/>
                  </a:lnTo>
                  <a:lnTo>
                    <a:pt x="417070" y="100770"/>
                  </a:lnTo>
                  <a:lnTo>
                    <a:pt x="414362" y="97853"/>
                  </a:lnTo>
                  <a:lnTo>
                    <a:pt x="411467" y="94932"/>
                  </a:lnTo>
                  <a:lnTo>
                    <a:pt x="406742" y="94907"/>
                  </a:lnTo>
                  <a:close/>
                </a:path>
                <a:path w="417194" h="416560">
                  <a:moveTo>
                    <a:pt x="295211" y="73990"/>
                  </a:moveTo>
                  <a:lnTo>
                    <a:pt x="290626" y="74053"/>
                  </a:lnTo>
                  <a:lnTo>
                    <a:pt x="287764" y="76890"/>
                  </a:lnTo>
                  <a:lnTo>
                    <a:pt x="284822" y="79857"/>
                  </a:lnTo>
                  <a:lnTo>
                    <a:pt x="284848" y="84581"/>
                  </a:lnTo>
                  <a:lnTo>
                    <a:pt x="316895" y="116611"/>
                  </a:lnTo>
                  <a:lnTo>
                    <a:pt x="332828" y="132562"/>
                  </a:lnTo>
                  <a:lnTo>
                    <a:pt x="337566" y="132562"/>
                  </a:lnTo>
                  <a:lnTo>
                    <a:pt x="343395" y="126758"/>
                  </a:lnTo>
                  <a:lnTo>
                    <a:pt x="343420" y="122034"/>
                  </a:lnTo>
                  <a:lnTo>
                    <a:pt x="337984" y="116598"/>
                  </a:lnTo>
                  <a:lnTo>
                    <a:pt x="298284" y="77114"/>
                  </a:lnTo>
                  <a:lnTo>
                    <a:pt x="298145" y="76746"/>
                  </a:lnTo>
                  <a:lnTo>
                    <a:pt x="295211" y="73990"/>
                  </a:lnTo>
                  <a:close/>
                </a:path>
                <a:path w="417194" h="416560">
                  <a:moveTo>
                    <a:pt x="316496" y="0"/>
                  </a:moveTo>
                  <a:lnTo>
                    <a:pt x="311797" y="0"/>
                  </a:lnTo>
                  <a:lnTo>
                    <a:pt x="286054" y="25641"/>
                  </a:lnTo>
                  <a:lnTo>
                    <a:pt x="269207" y="47910"/>
                  </a:lnTo>
                  <a:lnTo>
                    <a:pt x="259316" y="73477"/>
                  </a:lnTo>
                  <a:lnTo>
                    <a:pt x="256813" y="100128"/>
                  </a:lnTo>
                  <a:lnTo>
                    <a:pt x="256770" y="100863"/>
                  </a:lnTo>
                  <a:lnTo>
                    <a:pt x="261886" y="128219"/>
                  </a:lnTo>
                  <a:lnTo>
                    <a:pt x="262788" y="130898"/>
                  </a:lnTo>
                  <a:lnTo>
                    <a:pt x="278321" y="130898"/>
                  </a:lnTo>
                  <a:lnTo>
                    <a:pt x="275767" y="123520"/>
                  </a:lnTo>
                  <a:lnTo>
                    <a:pt x="271461" y="100128"/>
                  </a:lnTo>
                  <a:lnTo>
                    <a:pt x="282222" y="55145"/>
                  </a:lnTo>
                  <a:lnTo>
                    <a:pt x="322326" y="10579"/>
                  </a:lnTo>
                  <a:lnTo>
                    <a:pt x="322351" y="5854"/>
                  </a:lnTo>
                  <a:lnTo>
                    <a:pt x="316496" y="0"/>
                  </a:lnTo>
                  <a:close/>
                </a:path>
                <a:path w="417194" h="416560">
                  <a:moveTo>
                    <a:pt x="311200" y="36918"/>
                  </a:moveTo>
                  <a:lnTo>
                    <a:pt x="306501" y="36918"/>
                  </a:lnTo>
                  <a:lnTo>
                    <a:pt x="303580" y="39814"/>
                  </a:lnTo>
                  <a:lnTo>
                    <a:pt x="300647" y="42786"/>
                  </a:lnTo>
                  <a:lnTo>
                    <a:pt x="300659" y="47510"/>
                  </a:lnTo>
                  <a:lnTo>
                    <a:pt x="369811" y="116611"/>
                  </a:lnTo>
                  <a:lnTo>
                    <a:pt x="374535" y="116598"/>
                  </a:lnTo>
                  <a:lnTo>
                    <a:pt x="380326" y="110756"/>
                  </a:lnTo>
                  <a:lnTo>
                    <a:pt x="380326" y="106057"/>
                  </a:lnTo>
                  <a:lnTo>
                    <a:pt x="311200" y="36918"/>
                  </a:lnTo>
                  <a:close/>
                </a:path>
              </a:pathLst>
            </a:custGeom>
            <a:solidFill>
              <a:srgbClr val="DA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eiryo UI"/>
                <a:cs typeface="+mn-cs"/>
              </a:endParaRPr>
            </a:p>
          </p:txBody>
        </p:sp>
        <p:sp>
          <p:nvSpPr>
            <p:cNvPr id="43" name="object 34">
              <a:extLst>
                <a:ext uri="{FF2B5EF4-FFF2-40B4-BE49-F238E27FC236}">
                  <a16:creationId xmlns:a16="http://schemas.microsoft.com/office/drawing/2014/main" id="{7A820C45-CA54-3D4A-90CA-4630A4D74C00}"/>
                </a:ext>
              </a:extLst>
            </p:cNvPr>
            <p:cNvSpPr/>
            <p:nvPr/>
          </p:nvSpPr>
          <p:spPr>
            <a:xfrm>
              <a:off x="2404807" y="2386930"/>
              <a:ext cx="346760" cy="346786"/>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eiryo UI"/>
                <a:cs typeface="+mn-cs"/>
              </a:endParaRPr>
            </a:p>
          </p:txBody>
        </p:sp>
      </p:grpSp>
      <p:sp>
        <p:nvSpPr>
          <p:cNvPr id="59" name="TextBox 58">
            <a:extLst>
              <a:ext uri="{FF2B5EF4-FFF2-40B4-BE49-F238E27FC236}">
                <a16:creationId xmlns:a16="http://schemas.microsoft.com/office/drawing/2014/main" id="{E221E565-9CBF-7A44-87CA-CFEAF39FFA0A}"/>
              </a:ext>
            </a:extLst>
          </p:cNvPr>
          <p:cNvSpPr txBox="1"/>
          <p:nvPr/>
        </p:nvSpPr>
        <p:spPr>
          <a:xfrm>
            <a:off x="6987633" y="1980479"/>
            <a:ext cx="1726827"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lumMod val="85000"/>
                    <a:lumOff val="15000"/>
                  </a:srgbClr>
                </a:solidFill>
                <a:effectLst/>
                <a:uLnTx/>
                <a:uFillTx/>
                <a:latin typeface="Segoe UI"/>
                <a:ea typeface="Kozuka Gothic Pr6N M" panose="020B0400000000000000" pitchFamily="34" charset="-128"/>
                <a:cs typeface="Arial" panose="020B0604020202020204" pitchFamily="34" charset="0"/>
              </a:rPr>
              <a:t>AIDS</a:t>
            </a:r>
          </a:p>
        </p:txBody>
      </p:sp>
      <p:sp>
        <p:nvSpPr>
          <p:cNvPr id="40" name="object 31">
            <a:extLst>
              <a:ext uri="{FF2B5EF4-FFF2-40B4-BE49-F238E27FC236}">
                <a16:creationId xmlns:a16="http://schemas.microsoft.com/office/drawing/2014/main" id="{AC55D484-B483-4745-A387-F95AA6D89E63}"/>
              </a:ext>
            </a:extLst>
          </p:cNvPr>
          <p:cNvSpPr/>
          <p:nvPr/>
        </p:nvSpPr>
        <p:spPr>
          <a:xfrm>
            <a:off x="9356193" y="1172146"/>
            <a:ext cx="770024" cy="770047"/>
          </a:xfrm>
          <a:prstGeom prst="rect">
            <a:avLst/>
          </a:prstGeom>
          <a:blipFill>
            <a:blip r:embed="rId5"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eiryo UI"/>
              <a:cs typeface="+mn-cs"/>
            </a:endParaRPr>
          </a:p>
        </p:txBody>
      </p:sp>
      <p:sp>
        <p:nvSpPr>
          <p:cNvPr id="65" name="TextBox 64">
            <a:extLst>
              <a:ext uri="{FF2B5EF4-FFF2-40B4-BE49-F238E27FC236}">
                <a16:creationId xmlns:a16="http://schemas.microsoft.com/office/drawing/2014/main" id="{6181F486-BFDC-B448-9624-6C00F87A2C96}"/>
              </a:ext>
            </a:extLst>
          </p:cNvPr>
          <p:cNvSpPr txBox="1"/>
          <p:nvPr/>
        </p:nvSpPr>
        <p:spPr>
          <a:xfrm>
            <a:off x="8853183" y="1980480"/>
            <a:ext cx="1758484"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lumMod val="85000"/>
                    <a:lumOff val="15000"/>
                  </a:srgbClr>
                </a:solidFill>
                <a:effectLst/>
                <a:uLnTx/>
                <a:uFillTx/>
                <a:latin typeface="Segoe UI"/>
                <a:ea typeface="Kozuka Gothic Pr6N M" panose="020B0400000000000000" pitchFamily="34" charset="-128"/>
                <a:cs typeface="Arial" panose="020B0604020202020204" pitchFamily="34" charset="0"/>
              </a:rPr>
              <a:t>Influenza</a:t>
            </a:r>
          </a:p>
        </p:txBody>
      </p:sp>
      <p:sp>
        <p:nvSpPr>
          <p:cNvPr id="66" name="TextBox 65">
            <a:extLst>
              <a:ext uri="{FF2B5EF4-FFF2-40B4-BE49-F238E27FC236}">
                <a16:creationId xmlns:a16="http://schemas.microsoft.com/office/drawing/2014/main" id="{B40D5CB2-8930-3144-ACDE-8DD0058188FE}"/>
              </a:ext>
            </a:extLst>
          </p:cNvPr>
          <p:cNvSpPr txBox="1"/>
          <p:nvPr/>
        </p:nvSpPr>
        <p:spPr>
          <a:xfrm>
            <a:off x="5071318" y="3818823"/>
            <a:ext cx="1761780"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lumMod val="85000"/>
                    <a:lumOff val="15000"/>
                  </a:srgbClr>
                </a:solidFill>
                <a:effectLst/>
                <a:uLnTx/>
                <a:uFillTx/>
                <a:latin typeface="Segoe UI"/>
                <a:ea typeface="Kozuka Gothic Pr6N M" panose="020B0400000000000000" pitchFamily="34" charset="-128"/>
                <a:cs typeface="Arial" panose="020B0604020202020204" pitchFamily="34" charset="0"/>
              </a:rPr>
              <a:t>COVID-19</a:t>
            </a:r>
          </a:p>
        </p:txBody>
      </p:sp>
      <p:sp>
        <p:nvSpPr>
          <p:cNvPr id="39" name="object 29">
            <a:extLst>
              <a:ext uri="{FF2B5EF4-FFF2-40B4-BE49-F238E27FC236}">
                <a16:creationId xmlns:a16="http://schemas.microsoft.com/office/drawing/2014/main" id="{2B9E4040-9E37-DF44-A8F7-4786E0C0DCBA}"/>
              </a:ext>
            </a:extLst>
          </p:cNvPr>
          <p:cNvSpPr/>
          <p:nvPr/>
        </p:nvSpPr>
        <p:spPr>
          <a:xfrm>
            <a:off x="5572575" y="2867218"/>
            <a:ext cx="820503" cy="816023"/>
          </a:xfrm>
          <a:prstGeom prst="rect">
            <a:avLst/>
          </a:prstGeom>
          <a:blipFill>
            <a:blip r:embed="rId6"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a:ea typeface="Meiryo UI"/>
              <a:cs typeface="+mn-cs"/>
            </a:endParaRPr>
          </a:p>
        </p:txBody>
      </p:sp>
      <p:pic>
        <p:nvPicPr>
          <p:cNvPr id="13" name="Picture 12" descr="Shape, icon, arrow&#10;&#10;Description automatically generated">
            <a:extLst>
              <a:ext uri="{FF2B5EF4-FFF2-40B4-BE49-F238E27FC236}">
                <a16:creationId xmlns:a16="http://schemas.microsoft.com/office/drawing/2014/main" id="{837A0FFC-B0E7-BE45-83E4-B78AD856F3E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292477" y="2824320"/>
            <a:ext cx="1089561" cy="973067"/>
          </a:xfrm>
          <a:prstGeom prst="rect">
            <a:avLst/>
          </a:prstGeom>
        </p:spPr>
      </p:pic>
      <p:sp>
        <p:nvSpPr>
          <p:cNvPr id="68" name="TextBox 67">
            <a:extLst>
              <a:ext uri="{FF2B5EF4-FFF2-40B4-BE49-F238E27FC236}">
                <a16:creationId xmlns:a16="http://schemas.microsoft.com/office/drawing/2014/main" id="{2CB2E12F-3FBD-FC49-A887-BA39BA8A4678}"/>
              </a:ext>
            </a:extLst>
          </p:cNvPr>
          <p:cNvSpPr txBox="1"/>
          <p:nvPr/>
        </p:nvSpPr>
        <p:spPr>
          <a:xfrm>
            <a:off x="6963538" y="3818823"/>
            <a:ext cx="1750922"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lumMod val="85000"/>
                    <a:lumOff val="15000"/>
                  </a:srgbClr>
                </a:solidFill>
                <a:effectLst/>
                <a:uLnTx/>
                <a:uFillTx/>
                <a:latin typeface="Segoe UI"/>
                <a:ea typeface="Kozuka Gothic Pr6N M" panose="020B0400000000000000" pitchFamily="34" charset="-128"/>
                <a:cs typeface="Arial" panose="020B0604020202020204" pitchFamily="34" charset="0"/>
              </a:rPr>
              <a:t>Malaria</a:t>
            </a:r>
          </a:p>
        </p:txBody>
      </p:sp>
      <p:pic>
        <p:nvPicPr>
          <p:cNvPr id="17" name="Picture 16" descr="Shape, arrow&#10;&#10;Description automatically generated">
            <a:extLst>
              <a:ext uri="{FF2B5EF4-FFF2-40B4-BE49-F238E27FC236}">
                <a16:creationId xmlns:a16="http://schemas.microsoft.com/office/drawing/2014/main" id="{9D6C2677-49DE-3B4F-91F7-34891166584D}"/>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189383" y="2846478"/>
            <a:ext cx="957158" cy="971234"/>
          </a:xfrm>
          <a:prstGeom prst="rect">
            <a:avLst/>
          </a:prstGeom>
        </p:spPr>
      </p:pic>
      <p:sp>
        <p:nvSpPr>
          <p:cNvPr id="69" name="TextBox 68">
            <a:extLst>
              <a:ext uri="{FF2B5EF4-FFF2-40B4-BE49-F238E27FC236}">
                <a16:creationId xmlns:a16="http://schemas.microsoft.com/office/drawing/2014/main" id="{7034978C-04A6-DC47-80A5-54163011B3E0}"/>
              </a:ext>
            </a:extLst>
          </p:cNvPr>
          <p:cNvSpPr txBox="1"/>
          <p:nvPr/>
        </p:nvSpPr>
        <p:spPr>
          <a:xfrm>
            <a:off x="8853182" y="3818824"/>
            <a:ext cx="1758485"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lumMod val="85000"/>
                    <a:lumOff val="15000"/>
                  </a:srgbClr>
                </a:solidFill>
                <a:effectLst/>
                <a:uLnTx/>
                <a:uFillTx/>
                <a:latin typeface="Segoe UI"/>
                <a:ea typeface="Kozuka Gothic Pr6N M" panose="020B0400000000000000" pitchFamily="34" charset="-128"/>
                <a:cs typeface="Arial" panose="020B0604020202020204" pitchFamily="34" charset="0"/>
              </a:rPr>
              <a:t>Fungal infections</a:t>
            </a:r>
          </a:p>
        </p:txBody>
      </p:sp>
      <p:sp>
        <p:nvSpPr>
          <p:cNvPr id="70" name="TextBox 69">
            <a:extLst>
              <a:ext uri="{FF2B5EF4-FFF2-40B4-BE49-F238E27FC236}">
                <a16:creationId xmlns:a16="http://schemas.microsoft.com/office/drawing/2014/main" id="{E7BDBAD0-7185-BE45-B0C0-6E40A21976AB}"/>
              </a:ext>
            </a:extLst>
          </p:cNvPr>
          <p:cNvSpPr txBox="1"/>
          <p:nvPr/>
        </p:nvSpPr>
        <p:spPr>
          <a:xfrm>
            <a:off x="4508468" y="6163944"/>
            <a:ext cx="7574956" cy="400110"/>
          </a:xfrm>
          <a:prstGeom prst="rect">
            <a:avLst/>
          </a:prstGeom>
          <a:noFill/>
        </p:spPr>
        <p:txBody>
          <a:bodyPr wrap="square" anchor="b">
            <a:spAutoFit/>
          </a:bodyPr>
          <a:lstStyle/>
          <a:p>
            <a:pPr marL="12700" marR="5080" lvl="0" indent="0" algn="l" defTabSz="914400" rtl="0" eaLnBrk="1" fontAlgn="auto" latinLnBrk="0" hangingPunct="1">
              <a:lnSpc>
                <a:spcPct val="100000"/>
              </a:lnSpc>
              <a:spcBef>
                <a:spcPts val="600"/>
              </a:spcBef>
              <a:spcAft>
                <a:spcPts val="0"/>
              </a:spcAft>
              <a:buClrTx/>
              <a:buSzTx/>
              <a:buFontTx/>
              <a:buNone/>
              <a:tabLst/>
              <a:defRPr/>
            </a:pPr>
            <a:r>
              <a:rPr kumimoji="0" lang="en-GB" sz="1000" b="0" i="0" u="none" strike="noStrike" kern="1200" cap="none" spc="-50" normalizeH="0" baseline="0" noProof="0">
                <a:ln>
                  <a:noFill/>
                </a:ln>
                <a:solidFill>
                  <a:prstClr val="white">
                    <a:lumMod val="50000"/>
                  </a:prstClr>
                </a:solidFill>
                <a:effectLst/>
                <a:uLnTx/>
                <a:uFillTx/>
                <a:latin typeface="Segoe UI"/>
                <a:ea typeface="Kozuka Gothic Pr6N R" panose="020B0400000000000000" pitchFamily="34" charset="-128"/>
                <a:cs typeface="Arial" panose="020B0604020202020204" pitchFamily="34" charset="0"/>
              </a:rPr>
              <a:t>AIDS (A</a:t>
            </a:r>
            <a:r>
              <a:rPr kumimoji="0" lang="en-GB" sz="1000" b="0" i="0" u="none" strike="noStrike" kern="1200" cap="none" spc="-50" normalizeH="0" baseline="0" noProof="0" err="1">
                <a:ln>
                  <a:noFill/>
                </a:ln>
                <a:solidFill>
                  <a:prstClr val="white">
                    <a:lumMod val="50000"/>
                  </a:prstClr>
                </a:solidFill>
                <a:effectLst/>
                <a:uLnTx/>
                <a:uFillTx/>
                <a:latin typeface="Segoe UI"/>
                <a:ea typeface="Kozuka Gothic Pr6N R" panose="020B0400000000000000" pitchFamily="34" charset="-128"/>
                <a:cs typeface="Arial" panose="020B0604020202020204" pitchFamily="34" charset="0"/>
              </a:rPr>
              <a:t>cquired</a:t>
            </a:r>
            <a:r>
              <a:rPr kumimoji="0" lang="en-GB" sz="1000" b="0" i="0" u="none" strike="noStrike" kern="1200" cap="none" spc="-50" normalizeH="0" baseline="0" noProof="0">
                <a:ln>
                  <a:noFill/>
                </a:ln>
                <a:solidFill>
                  <a:prstClr val="white">
                    <a:lumMod val="50000"/>
                  </a:prstClr>
                </a:solidFill>
                <a:effectLst/>
                <a:uLnTx/>
                <a:uFillTx/>
                <a:latin typeface="Segoe UI"/>
                <a:ea typeface="Kozuka Gothic Pr6N R" panose="020B0400000000000000" pitchFamily="34" charset="-128"/>
                <a:cs typeface="Arial" panose="020B0604020202020204" pitchFamily="34" charset="0"/>
              </a:rPr>
              <a:t> I</a:t>
            </a:r>
            <a:r>
              <a:rPr kumimoji="0" lang="en-GB" sz="1000" b="0" i="0" u="none" strike="noStrike" kern="1200" cap="none" spc="-50" normalizeH="0" baseline="0" noProof="0" err="1">
                <a:ln>
                  <a:noFill/>
                </a:ln>
                <a:solidFill>
                  <a:prstClr val="white">
                    <a:lumMod val="50000"/>
                  </a:prstClr>
                </a:solidFill>
                <a:effectLst/>
                <a:uLnTx/>
                <a:uFillTx/>
                <a:latin typeface="Segoe UI"/>
                <a:ea typeface="Kozuka Gothic Pr6N R" panose="020B0400000000000000" pitchFamily="34" charset="-128"/>
                <a:cs typeface="Arial" panose="020B0604020202020204" pitchFamily="34" charset="0"/>
              </a:rPr>
              <a:t>mmunodeficiency</a:t>
            </a:r>
            <a:r>
              <a:rPr kumimoji="0" lang="en-GB" sz="1000" b="0" i="0" u="none" strike="noStrike" kern="1200" cap="none" spc="-50" normalizeH="0" baseline="0" noProof="0">
                <a:ln>
                  <a:noFill/>
                </a:ln>
                <a:solidFill>
                  <a:prstClr val="white">
                    <a:lumMod val="50000"/>
                  </a:prstClr>
                </a:solidFill>
                <a:effectLst/>
                <a:uLnTx/>
                <a:uFillTx/>
                <a:latin typeface="Segoe UI"/>
                <a:ea typeface="Kozuka Gothic Pr6N R" panose="020B0400000000000000" pitchFamily="34" charset="-128"/>
                <a:cs typeface="Arial" panose="020B0604020202020204" pitchFamily="34" charset="0"/>
              </a:rPr>
              <a:t> S</a:t>
            </a:r>
            <a:r>
              <a:rPr kumimoji="0" lang="en-GB" sz="1000" b="0" i="0" u="none" strike="noStrike" kern="1200" cap="none" spc="-50" normalizeH="0" baseline="0" noProof="0" err="1">
                <a:ln>
                  <a:noFill/>
                </a:ln>
                <a:solidFill>
                  <a:prstClr val="white">
                    <a:lumMod val="50000"/>
                  </a:prstClr>
                </a:solidFill>
                <a:effectLst/>
                <a:uLnTx/>
                <a:uFillTx/>
                <a:latin typeface="Segoe UI"/>
                <a:ea typeface="Kozuka Gothic Pr6N R" panose="020B0400000000000000" pitchFamily="34" charset="-128"/>
                <a:cs typeface="Arial" panose="020B0604020202020204" pitchFamily="34" charset="0"/>
              </a:rPr>
              <a:t>yndrome</a:t>
            </a:r>
            <a:r>
              <a:rPr kumimoji="0" lang="en-GB" sz="1000" b="0" i="0" u="none" strike="noStrike" kern="1200" cap="none" spc="-50" normalizeH="0" baseline="0" noProof="0">
                <a:ln>
                  <a:noFill/>
                </a:ln>
                <a:solidFill>
                  <a:prstClr val="white">
                    <a:lumMod val="50000"/>
                  </a:prstClr>
                </a:solidFill>
                <a:effectLst/>
                <a:uLnTx/>
                <a:uFillTx/>
                <a:latin typeface="Segoe UI"/>
                <a:ea typeface="Kozuka Gothic Pr6N R" panose="020B0400000000000000" pitchFamily="34" charset="-128"/>
                <a:cs typeface="Arial" panose="020B0604020202020204" pitchFamily="34" charset="0"/>
              </a:rPr>
              <a:t>); COVID-19 (coronavirus disease 2019); R&amp;D (research and development); RSV (Respiratory S</a:t>
            </a:r>
            <a:r>
              <a:rPr kumimoji="0" lang="en-GB" sz="1000" b="0" i="0" u="none" strike="noStrike" kern="1200" cap="none" spc="-50" normalizeH="0" baseline="0" noProof="0" err="1">
                <a:ln>
                  <a:noFill/>
                </a:ln>
                <a:solidFill>
                  <a:prstClr val="white">
                    <a:lumMod val="50000"/>
                  </a:prstClr>
                </a:solidFill>
                <a:effectLst/>
                <a:uLnTx/>
                <a:uFillTx/>
                <a:latin typeface="Segoe UI"/>
                <a:ea typeface="Kozuka Gothic Pr6N R" panose="020B0400000000000000" pitchFamily="34" charset="-128"/>
                <a:cs typeface="Arial" panose="020B0604020202020204" pitchFamily="34" charset="0"/>
              </a:rPr>
              <a:t>yncytial</a:t>
            </a:r>
            <a:r>
              <a:rPr kumimoji="0" lang="en-GB" sz="1000" b="0" i="0" u="none" strike="noStrike" kern="1200" cap="none" spc="-50" normalizeH="0" baseline="0" noProof="0">
                <a:ln>
                  <a:noFill/>
                </a:ln>
                <a:solidFill>
                  <a:prstClr val="white">
                    <a:lumMod val="50000"/>
                  </a:prstClr>
                </a:solidFill>
                <a:effectLst/>
                <a:uLnTx/>
                <a:uFillTx/>
                <a:latin typeface="Segoe UI"/>
                <a:ea typeface="Kozuka Gothic Pr6N R" panose="020B0400000000000000" pitchFamily="34" charset="-128"/>
                <a:cs typeface="Arial" panose="020B0604020202020204" pitchFamily="34" charset="0"/>
              </a:rPr>
              <a:t> V</a:t>
            </a:r>
            <a:r>
              <a:rPr kumimoji="0" lang="en-GB" sz="1000" b="0" i="0" u="none" strike="noStrike" kern="1200" cap="none" spc="-50" normalizeH="0" baseline="0" noProof="0" err="1">
                <a:ln>
                  <a:noFill/>
                </a:ln>
                <a:solidFill>
                  <a:prstClr val="white">
                    <a:lumMod val="50000"/>
                  </a:prstClr>
                </a:solidFill>
                <a:effectLst/>
                <a:uLnTx/>
                <a:uFillTx/>
                <a:latin typeface="Segoe UI"/>
                <a:ea typeface="Kozuka Gothic Pr6N R" panose="020B0400000000000000" pitchFamily="34" charset="-128"/>
                <a:cs typeface="Arial" panose="020B0604020202020204" pitchFamily="34" charset="0"/>
              </a:rPr>
              <a:t>irus</a:t>
            </a:r>
            <a:r>
              <a:rPr kumimoji="0" lang="en-GB" sz="1000" b="0" i="0" u="none" strike="noStrike" kern="1200" cap="none" spc="-50" normalizeH="0" baseline="0" noProof="0">
                <a:ln>
                  <a:noFill/>
                </a:ln>
                <a:solidFill>
                  <a:prstClr val="white">
                    <a:lumMod val="50000"/>
                  </a:prstClr>
                </a:solidFill>
                <a:effectLst/>
                <a:uLnTx/>
                <a:uFillTx/>
                <a:latin typeface="Segoe UI"/>
                <a:ea typeface="Kozuka Gothic Pr6N R" panose="020B0400000000000000" pitchFamily="34" charset="-128"/>
                <a:cs typeface="Arial" panose="020B0604020202020204" pitchFamily="34" charset="0"/>
              </a:rPr>
              <a:t>).</a:t>
            </a:r>
          </a:p>
        </p:txBody>
      </p:sp>
      <p:pic>
        <p:nvPicPr>
          <p:cNvPr id="72" name="Picture 14">
            <a:extLst>
              <a:ext uri="{FF2B5EF4-FFF2-40B4-BE49-F238E27FC236}">
                <a16:creationId xmlns:a16="http://schemas.microsoft.com/office/drawing/2014/main" id="{F0D4ED0A-2C57-0D4F-B520-EE1453651D6F}"/>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0738884" y="515552"/>
            <a:ext cx="1245136" cy="231359"/>
          </a:xfrm>
          <a:prstGeom prst="rect">
            <a:avLst/>
          </a:prstGeom>
        </p:spPr>
      </p:pic>
      <p:pic>
        <p:nvPicPr>
          <p:cNvPr id="73" name="Picture 72">
            <a:extLst>
              <a:ext uri="{FF2B5EF4-FFF2-40B4-BE49-F238E27FC236}">
                <a16:creationId xmlns:a16="http://schemas.microsoft.com/office/drawing/2014/main" id="{074FAF5C-88E9-7C45-BF04-BE7E812FA06F}"/>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566901" y="3112086"/>
            <a:ext cx="3706484" cy="2291839"/>
          </a:xfrm>
          <a:prstGeom prst="rect">
            <a:avLst/>
          </a:prstGeom>
        </p:spPr>
      </p:pic>
      <p:cxnSp>
        <p:nvCxnSpPr>
          <p:cNvPr id="34" name="Straight Connector 33">
            <a:extLst>
              <a:ext uri="{FF2B5EF4-FFF2-40B4-BE49-F238E27FC236}">
                <a16:creationId xmlns:a16="http://schemas.microsoft.com/office/drawing/2014/main" id="{DA1CC9DF-4BDF-7849-A495-31A2ACE5188A}"/>
              </a:ext>
            </a:extLst>
          </p:cNvPr>
          <p:cNvCxnSpPr>
            <a:cxnSpLocks/>
          </p:cNvCxnSpPr>
          <p:nvPr/>
        </p:nvCxnSpPr>
        <p:spPr>
          <a:xfrm flipH="1">
            <a:off x="550863" y="2964061"/>
            <a:ext cx="3722522" cy="0"/>
          </a:xfrm>
          <a:prstGeom prst="line">
            <a:avLst/>
          </a:prstGeom>
        </p:spPr>
        <p:style>
          <a:lnRef idx="1">
            <a:schemeClr val="accent2"/>
          </a:lnRef>
          <a:fillRef idx="0">
            <a:schemeClr val="accent2"/>
          </a:fillRef>
          <a:effectRef idx="0">
            <a:schemeClr val="accent2"/>
          </a:effectRef>
          <a:fontRef idx="minor">
            <a:schemeClr val="tx1"/>
          </a:fontRef>
        </p:style>
      </p:cxnSp>
      <p:grpSp>
        <p:nvGrpSpPr>
          <p:cNvPr id="2" name="Group 1">
            <a:extLst>
              <a:ext uri="{FF2B5EF4-FFF2-40B4-BE49-F238E27FC236}">
                <a16:creationId xmlns:a16="http://schemas.microsoft.com/office/drawing/2014/main" id="{298F3FDF-0D1A-45ED-94CB-A2FC3F7E979E}"/>
              </a:ext>
            </a:extLst>
          </p:cNvPr>
          <p:cNvGrpSpPr/>
          <p:nvPr/>
        </p:nvGrpSpPr>
        <p:grpSpPr>
          <a:xfrm>
            <a:off x="6955081" y="4364431"/>
            <a:ext cx="1764352" cy="1561462"/>
            <a:chOff x="5068745" y="4378261"/>
            <a:chExt cx="1764352" cy="1561462"/>
          </a:xfrm>
        </p:grpSpPr>
        <p:sp>
          <p:nvSpPr>
            <p:cNvPr id="36" name="Round Same-side Corner of Rectangle 35">
              <a:extLst>
                <a:ext uri="{FF2B5EF4-FFF2-40B4-BE49-F238E27FC236}">
                  <a16:creationId xmlns:a16="http://schemas.microsoft.com/office/drawing/2014/main" id="{C82E3A66-ABF9-E147-8D24-8CB2DF565E1C}"/>
                </a:ext>
              </a:extLst>
            </p:cNvPr>
            <p:cNvSpPr/>
            <p:nvPr/>
          </p:nvSpPr>
          <p:spPr>
            <a:xfrm rot="5400000">
              <a:off x="5176906" y="4283531"/>
              <a:ext cx="1561462" cy="1750921"/>
            </a:xfrm>
            <a:prstGeom prst="round2SameRect">
              <a:avLst>
                <a:gd name="adj1" fmla="val 0"/>
                <a:gd name="adj2" fmla="val 0"/>
              </a:avLst>
            </a:prstGeom>
            <a:solidFill>
              <a:schemeClr val="bg1">
                <a:lumMod val="20000"/>
                <a:lumOff val="80000"/>
              </a:schemeClr>
            </a:solidFill>
            <a:ln>
              <a:noFill/>
            </a:ln>
            <a:effectLst>
              <a:outerShdw blurRad="114300" dist="63500" dir="5400000" sx="99000" sy="9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egoe UI"/>
                <a:ea typeface="Meiryo UI"/>
                <a:cs typeface="Arial" panose="020B0604020202020204" pitchFamily="34" charset="0"/>
              </a:endParaRPr>
            </a:p>
          </p:txBody>
        </p:sp>
        <p:sp>
          <p:nvSpPr>
            <p:cNvPr id="37" name="TextBox 36">
              <a:extLst>
                <a:ext uri="{FF2B5EF4-FFF2-40B4-BE49-F238E27FC236}">
                  <a16:creationId xmlns:a16="http://schemas.microsoft.com/office/drawing/2014/main" id="{FA01738F-5C3D-6C49-B23D-279DD41D18FE}"/>
                </a:ext>
              </a:extLst>
            </p:cNvPr>
            <p:cNvSpPr txBox="1"/>
            <p:nvPr/>
          </p:nvSpPr>
          <p:spPr>
            <a:xfrm>
              <a:off x="5068745" y="5319513"/>
              <a:ext cx="1761780" cy="528350"/>
            </a:xfrm>
            <a:prstGeom prst="rect">
              <a:avLst/>
            </a:prstGeom>
            <a:noFill/>
          </p:spPr>
          <p:txBody>
            <a:bodyPr wrap="square">
              <a:spAutoFit/>
            </a:bodyPr>
            <a:lstStyle/>
            <a:p>
              <a:pPr marL="0" marR="0" lvl="0" indent="0" algn="ctr" defTabSz="914400" rtl="0" eaLnBrk="1" fontAlgn="auto" latinLnBrk="0" hangingPunct="1">
                <a:lnSpc>
                  <a:spcPts val="17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lumMod val="85000"/>
                      <a:lumOff val="15000"/>
                    </a:srgbClr>
                  </a:solidFill>
                  <a:effectLst/>
                  <a:uLnTx/>
                  <a:uFillTx/>
                  <a:latin typeface="Segoe UI"/>
                  <a:ea typeface="Kozuka Gothic Pr6N M" panose="020B0400000000000000" pitchFamily="34" charset="-128"/>
                  <a:cs typeface="Arial" panose="020B0604020202020204" pitchFamily="34" charset="0"/>
                </a:rPr>
                <a:t>R</a:t>
              </a:r>
              <a:r>
                <a:rPr kumimoji="0" lang="en-GB" sz="1400" b="0" i="0" u="none" strike="noStrike" kern="1200" cap="none" spc="0" normalizeH="0" baseline="0" noProof="0" err="1">
                  <a:ln>
                    <a:noFill/>
                  </a:ln>
                  <a:solidFill>
                    <a:srgbClr val="000000">
                      <a:lumMod val="85000"/>
                      <a:lumOff val="15000"/>
                    </a:srgbClr>
                  </a:solidFill>
                  <a:effectLst/>
                  <a:uLnTx/>
                  <a:uFillTx/>
                  <a:latin typeface="Segoe UI"/>
                  <a:ea typeface="Kozuka Gothic Pr6N M" panose="020B0400000000000000" pitchFamily="34" charset="-128"/>
                  <a:cs typeface="Arial" panose="020B0604020202020204" pitchFamily="34" charset="0"/>
                </a:rPr>
                <a:t>espiratory</a:t>
              </a:r>
              <a:r>
                <a:rPr kumimoji="0" lang="en-GB" sz="1400" b="0" i="0" u="none" strike="noStrike" kern="1200" cap="none" spc="0" normalizeH="0" baseline="0" noProof="0">
                  <a:ln>
                    <a:noFill/>
                  </a:ln>
                  <a:solidFill>
                    <a:srgbClr val="000000">
                      <a:lumMod val="85000"/>
                      <a:lumOff val="15000"/>
                    </a:srgbClr>
                  </a:solidFill>
                  <a:effectLst/>
                  <a:uLnTx/>
                  <a:uFillTx/>
                  <a:latin typeface="Segoe UI"/>
                  <a:ea typeface="Kozuka Gothic Pr6N M" panose="020B0400000000000000" pitchFamily="34" charset="-128"/>
                  <a:cs typeface="Arial" panose="020B0604020202020204" pitchFamily="34" charset="0"/>
                </a:rPr>
                <a:t> S</a:t>
              </a:r>
              <a:r>
                <a:rPr kumimoji="0" lang="en-GB" sz="1400" b="0" i="0" u="none" strike="noStrike" kern="1200" cap="none" spc="0" normalizeH="0" baseline="0" noProof="0" err="1">
                  <a:ln>
                    <a:noFill/>
                  </a:ln>
                  <a:solidFill>
                    <a:srgbClr val="000000">
                      <a:lumMod val="85000"/>
                      <a:lumOff val="15000"/>
                    </a:srgbClr>
                  </a:solidFill>
                  <a:effectLst/>
                  <a:uLnTx/>
                  <a:uFillTx/>
                  <a:latin typeface="Segoe UI"/>
                  <a:ea typeface="Kozuka Gothic Pr6N M" panose="020B0400000000000000" pitchFamily="34" charset="-128"/>
                  <a:cs typeface="Arial" panose="020B0604020202020204" pitchFamily="34" charset="0"/>
                </a:rPr>
                <a:t>yncytial</a:t>
              </a:r>
              <a:r>
                <a:rPr kumimoji="0" lang="en-GB" sz="1400" b="0" i="0" u="none" strike="noStrike" kern="1200" cap="none" spc="0" normalizeH="0" baseline="0" noProof="0">
                  <a:ln>
                    <a:noFill/>
                  </a:ln>
                  <a:solidFill>
                    <a:srgbClr val="000000">
                      <a:lumMod val="85000"/>
                      <a:lumOff val="15000"/>
                    </a:srgbClr>
                  </a:solidFill>
                  <a:effectLst/>
                  <a:uLnTx/>
                  <a:uFillTx/>
                  <a:latin typeface="Segoe UI"/>
                  <a:ea typeface="Kozuka Gothic Pr6N M" panose="020B0400000000000000" pitchFamily="34" charset="-128"/>
                  <a:cs typeface="Arial" panose="020B0604020202020204" pitchFamily="34" charset="0"/>
                </a:rPr>
                <a:t> V</a:t>
              </a:r>
              <a:r>
                <a:rPr kumimoji="0" lang="en-GB" sz="1400" b="0" i="0" u="none" strike="noStrike" kern="1200" cap="none" spc="0" normalizeH="0" baseline="0" noProof="0" err="1">
                  <a:ln>
                    <a:noFill/>
                  </a:ln>
                  <a:solidFill>
                    <a:srgbClr val="000000">
                      <a:lumMod val="85000"/>
                      <a:lumOff val="15000"/>
                    </a:srgbClr>
                  </a:solidFill>
                  <a:effectLst/>
                  <a:uLnTx/>
                  <a:uFillTx/>
                  <a:latin typeface="Segoe UI"/>
                  <a:ea typeface="Kozuka Gothic Pr6N M" panose="020B0400000000000000" pitchFamily="34" charset="-128"/>
                  <a:cs typeface="Arial" panose="020B0604020202020204" pitchFamily="34" charset="0"/>
                </a:rPr>
                <a:t>irus</a:t>
              </a:r>
              <a:endParaRPr kumimoji="0" lang="en-GB" sz="1400" b="0" i="0" u="none" strike="noStrike" kern="1200" cap="none" spc="0" normalizeH="0" baseline="0" noProof="0">
                <a:ln>
                  <a:noFill/>
                </a:ln>
                <a:solidFill>
                  <a:srgbClr val="000000">
                    <a:lumMod val="85000"/>
                    <a:lumOff val="15000"/>
                  </a:srgbClr>
                </a:solidFill>
                <a:effectLst/>
                <a:uLnTx/>
                <a:uFillTx/>
                <a:latin typeface="Segoe UI"/>
                <a:ea typeface="Kozuka Gothic Pr6N M" panose="020B0400000000000000" pitchFamily="34" charset="-128"/>
                <a:cs typeface="Arial" panose="020B0604020202020204" pitchFamily="34" charset="0"/>
              </a:endParaRPr>
            </a:p>
          </p:txBody>
        </p:sp>
        <p:pic>
          <p:nvPicPr>
            <p:cNvPr id="3" name="Picture 2" descr="A picture containing text, vector graphics&#10;&#10;Description automatically generated">
              <a:extLst>
                <a:ext uri="{FF2B5EF4-FFF2-40B4-BE49-F238E27FC236}">
                  <a16:creationId xmlns:a16="http://schemas.microsoft.com/office/drawing/2014/main" id="{6DDFBF16-3566-0343-B60A-3C313DE6FDBD}"/>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550581" y="4446654"/>
              <a:ext cx="885686" cy="889806"/>
            </a:xfrm>
            <a:prstGeom prst="rect">
              <a:avLst/>
            </a:prstGeom>
          </p:spPr>
        </p:pic>
      </p:grpSp>
      <p:sp>
        <p:nvSpPr>
          <p:cNvPr id="5" name="Segnaposto numero diapositiva 4">
            <a:extLst>
              <a:ext uri="{FF2B5EF4-FFF2-40B4-BE49-F238E27FC236}">
                <a16:creationId xmlns:a16="http://schemas.microsoft.com/office/drawing/2014/main" id="{7D87A4FD-B413-CC75-CC93-D81FDCCA240A}"/>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636EF31-B47E-4ACA-84F6-F19E7A65CCC2}" type="slidenum">
              <a:rPr kumimoji="0" lang="en-GB" sz="1200" b="0" i="0" u="none" strike="noStrike" kern="1200" cap="none" spc="0" normalizeH="0" baseline="0" noProof="0" smtClean="0">
                <a:ln>
                  <a:noFill/>
                </a:ln>
                <a:solidFill>
                  <a:srgbClr val="000000">
                    <a:tint val="75000"/>
                  </a:srgbClr>
                </a:solidFill>
                <a:effectLst/>
                <a:uLnTx/>
                <a:uFillTx/>
                <a:latin typeface="Segoe UI"/>
                <a:ea typeface="Meiryo UI"/>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srgbClr val="000000">
                  <a:tint val="75000"/>
                </a:srgbClr>
              </a:solidFill>
              <a:effectLst/>
              <a:uLnTx/>
              <a:uFillTx/>
              <a:latin typeface="Segoe UI"/>
              <a:ea typeface="Meiryo UI"/>
              <a:cs typeface="+mn-cs"/>
            </a:endParaRPr>
          </a:p>
        </p:txBody>
      </p:sp>
      <p:sp>
        <p:nvSpPr>
          <p:cNvPr id="7" name="TextBox 6">
            <a:extLst>
              <a:ext uri="{FF2B5EF4-FFF2-40B4-BE49-F238E27FC236}">
                <a16:creationId xmlns:a16="http://schemas.microsoft.com/office/drawing/2014/main" id="{6C981104-9967-EA4A-C719-E50A7D0AB2BB}"/>
              </a:ext>
            </a:extLst>
          </p:cNvPr>
          <p:cNvSpPr txBox="1"/>
          <p:nvPr/>
        </p:nvSpPr>
        <p:spPr>
          <a:xfrm>
            <a:off x="477815" y="5499617"/>
            <a:ext cx="5094760"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0000"/>
                </a:solidFill>
                <a:effectLst/>
                <a:uLnTx/>
                <a:uFillTx/>
                <a:latin typeface="Segoe UI"/>
                <a:ea typeface="Meiryo UI"/>
                <a:cs typeface="Arial" panose="020B0604020202020204" pitchFamily="34" charset="0"/>
              </a:rPr>
              <a:t>1. ‌‌R&amp;D Vision and Strategy. Shionogi.com. Published 2024. Accessed November 5, 2024. </a:t>
            </a:r>
            <a:r>
              <a:rPr kumimoji="0" lang="en-US" sz="700" b="0" i="0" u="none" strike="noStrike" kern="1200" cap="none" spc="0" normalizeH="0" baseline="0" noProof="0">
                <a:ln>
                  <a:noFill/>
                </a:ln>
                <a:solidFill>
                  <a:srgbClr val="000000"/>
                </a:solidFill>
                <a:effectLst/>
                <a:uLnTx/>
                <a:uFillTx/>
                <a:latin typeface="Segoe UI"/>
                <a:ea typeface="Meiryo UI"/>
                <a:cs typeface="Arial" panose="020B0604020202020204" pitchFamily="34" charset="0"/>
                <a:hlinkClick r:id="rId12"/>
              </a:rPr>
              <a:t>https://www.shionogi.com/global/en/innovation/randd/overview-of-randd/randd-vision-and-strategy.html</a:t>
            </a:r>
            <a:r>
              <a:rPr kumimoji="0" lang="en-US" sz="700" b="0" i="0" u="none" strike="noStrike" kern="1200" cap="none" spc="0" normalizeH="0" baseline="0" noProof="0">
                <a:ln>
                  <a:noFill/>
                </a:ln>
                <a:solidFill>
                  <a:srgbClr val="000000"/>
                </a:solidFill>
                <a:effectLst/>
                <a:uLnTx/>
                <a:uFillTx/>
                <a:latin typeface="Segoe UI"/>
                <a:ea typeface="Meiryo UI"/>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0000"/>
                </a:solidFill>
                <a:effectLst/>
                <a:uLnTx/>
                <a:uFillTx/>
                <a:latin typeface="Segoe UI"/>
                <a:ea typeface="Meiryo UI"/>
                <a:cs typeface="Arial" panose="020B0604020202020204" pitchFamily="34" charset="0"/>
              </a:rPr>
              <a:t>2. Research Topics. Shionogi.com. Published 2019. Accessed November 6, 2024. </a:t>
            </a:r>
            <a:r>
              <a:rPr kumimoji="0" lang="en-US" sz="700" b="0" i="0" u="none" strike="noStrike" kern="1200" cap="none" spc="0" normalizeH="0" baseline="0" noProof="0">
                <a:ln>
                  <a:noFill/>
                </a:ln>
                <a:solidFill>
                  <a:srgbClr val="000000"/>
                </a:solidFill>
                <a:effectLst/>
                <a:uLnTx/>
                <a:uFillTx/>
                <a:latin typeface="Segoe UI"/>
                <a:ea typeface="Meiryo UI"/>
                <a:cs typeface="Arial" panose="020B0604020202020204" pitchFamily="34" charset="0"/>
                <a:hlinkClick r:id="rId13"/>
              </a:rPr>
              <a:t>https://www.shionogi.com/global/en/innovation/randd/drug-discovery/our-strength-and-new-modality.html</a:t>
            </a:r>
            <a:r>
              <a:rPr kumimoji="0" lang="en-US" sz="700" b="0" i="0" u="none" strike="noStrike" kern="1200" cap="none" spc="0" normalizeH="0" baseline="0" noProof="0">
                <a:ln>
                  <a:noFill/>
                </a:ln>
                <a:solidFill>
                  <a:srgbClr val="000000"/>
                </a:solidFill>
                <a:effectLst/>
                <a:uLnTx/>
                <a:uFillTx/>
                <a:latin typeface="Segoe UI"/>
                <a:ea typeface="Meiryo UI"/>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0000"/>
                </a:solidFill>
                <a:effectLst/>
                <a:uLnTx/>
                <a:uFillTx/>
                <a:latin typeface="Segoe UI"/>
                <a:ea typeface="Meiryo UI"/>
                <a:cs typeface="Arial" panose="020B0604020202020204" pitchFamily="34" charset="0"/>
              </a:rPr>
              <a:t>3. Pipeline. Shionogi.com. Published 2024. Accessed November 5, 2024. </a:t>
            </a:r>
            <a:r>
              <a:rPr kumimoji="0" lang="en-US" sz="700" b="0" i="0" u="none" strike="noStrike" kern="1200" cap="none" spc="0" normalizeH="0" baseline="0" noProof="0">
                <a:ln>
                  <a:noFill/>
                </a:ln>
                <a:solidFill>
                  <a:srgbClr val="000000"/>
                </a:solidFill>
                <a:effectLst/>
                <a:uLnTx/>
                <a:uFillTx/>
                <a:latin typeface="Segoe UI"/>
                <a:ea typeface="Meiryo UI"/>
                <a:cs typeface="Arial" panose="020B0604020202020204" pitchFamily="34" charset="0"/>
                <a:hlinkClick r:id="rId14"/>
              </a:rPr>
              <a:t>https://www.shionogi.com/global/en/innovation/pipeline.html</a:t>
            </a:r>
            <a:r>
              <a:rPr kumimoji="0" lang="en-US" sz="700" b="0" i="0" u="none" strike="noStrike" kern="1200" cap="none" spc="0" normalizeH="0" baseline="0" noProof="0">
                <a:ln>
                  <a:noFill/>
                </a:ln>
                <a:solidFill>
                  <a:srgbClr val="000000"/>
                </a:solidFill>
                <a:effectLst/>
                <a:uLnTx/>
                <a:uFillTx/>
                <a:latin typeface="Segoe UI"/>
                <a:ea typeface="Meiryo UI"/>
                <a:cs typeface="Arial" panose="020B0604020202020204" pitchFamily="34" charset="0"/>
              </a:rPr>
              <a:t> </a:t>
            </a:r>
          </a:p>
        </p:txBody>
      </p:sp>
      <p:sp>
        <p:nvSpPr>
          <p:cNvPr id="9" name="TextBox 8">
            <a:extLst>
              <a:ext uri="{FF2B5EF4-FFF2-40B4-BE49-F238E27FC236}">
                <a16:creationId xmlns:a16="http://schemas.microsoft.com/office/drawing/2014/main" id="{D5FB6DA1-4686-C44D-6CB1-036444264BAD}"/>
              </a:ext>
            </a:extLst>
          </p:cNvPr>
          <p:cNvSpPr txBox="1"/>
          <p:nvPr/>
        </p:nvSpPr>
        <p:spPr>
          <a:xfrm>
            <a:off x="10539267" y="876756"/>
            <a:ext cx="328545" cy="297517"/>
          </a:xfrm>
          <a:prstGeom prst="rect">
            <a:avLst/>
          </a:prstGeom>
          <a:noFill/>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30000" noProof="0" dirty="0">
                <a:ln>
                  <a:noFill/>
                </a:ln>
                <a:solidFill>
                  <a:srgbClr val="000000"/>
                </a:solidFill>
                <a:effectLst/>
                <a:uLnTx/>
                <a:uFillTx/>
                <a:latin typeface="Frutiger LT Std 55 Roman" panose="020B0602020204020204" pitchFamily="34" charset="77"/>
                <a:ea typeface="Meiryo UI"/>
                <a:cs typeface="+mn-cs"/>
              </a:rPr>
              <a:t>3</a:t>
            </a:r>
          </a:p>
        </p:txBody>
      </p:sp>
      <p:sp>
        <p:nvSpPr>
          <p:cNvPr id="8" name="TextBox 7">
            <a:extLst>
              <a:ext uri="{FF2B5EF4-FFF2-40B4-BE49-F238E27FC236}">
                <a16:creationId xmlns:a16="http://schemas.microsoft.com/office/drawing/2014/main" id="{038913A6-F8FF-B79E-1B2A-77F8B0E39FD7}"/>
              </a:ext>
            </a:extLst>
          </p:cNvPr>
          <p:cNvSpPr txBox="1"/>
          <p:nvPr/>
        </p:nvSpPr>
        <p:spPr>
          <a:xfrm>
            <a:off x="537008" y="6491961"/>
            <a:ext cx="6124575"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717171"/>
                </a:solidFill>
                <a:effectLst/>
                <a:uLnTx/>
                <a:uFillTx/>
                <a:latin typeface="Segoe UI"/>
                <a:ea typeface="Meiryo UI"/>
                <a:cs typeface="Arial" panose="020B0604020202020204" pitchFamily="34" charset="0"/>
              </a:rPr>
              <a:t>PROPERTY OF SHIONOGI &amp; CO., LTD.</a:t>
            </a:r>
            <a:endParaRPr kumimoji="0" lang="en-US" sz="1800" b="0" i="0" u="none" strike="noStrike" kern="1200" cap="none" spc="0" normalizeH="0" baseline="0" noProof="0">
              <a:ln>
                <a:noFill/>
              </a:ln>
              <a:solidFill>
                <a:srgbClr val="717171"/>
              </a:solidFill>
              <a:effectLst/>
              <a:uLnTx/>
              <a:uFillTx/>
              <a:latin typeface="Segoe UI"/>
              <a:ea typeface="Meiryo UI"/>
              <a:cs typeface="Arial" panose="020B0604020202020204" pitchFamily="34" charset="0"/>
            </a:endParaRPr>
          </a:p>
        </p:txBody>
      </p:sp>
    </p:spTree>
    <p:extLst>
      <p:ext uri="{BB962C8B-B14F-4D97-AF65-F5344CB8AC3E}">
        <p14:creationId xmlns:p14="http://schemas.microsoft.com/office/powerpoint/2010/main" val="3440142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445504" y="4838721"/>
            <a:ext cx="5226315" cy="1518961"/>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dirty="0">
              <a:ln>
                <a:noFill/>
              </a:ln>
              <a:solidFill>
                <a:srgbClr val="000000"/>
              </a:solidFill>
              <a:effectLst/>
              <a:uLnTx/>
              <a:uFillTx/>
              <a:latin typeface="Arial" panose="020B0604020202020204" pitchFamily="34" charset="0"/>
              <a:ea typeface="Meiryo UI"/>
              <a:cs typeface="Arial" panose="020B0604020202020204" pitchFamily="34" charset="0"/>
            </a:endParaRPr>
          </a:p>
        </p:txBody>
      </p:sp>
      <p:sp>
        <p:nvSpPr>
          <p:cNvPr id="4" name="object 4"/>
          <p:cNvSpPr/>
          <p:nvPr/>
        </p:nvSpPr>
        <p:spPr>
          <a:xfrm>
            <a:off x="5404936" y="1233082"/>
            <a:ext cx="6299934" cy="4215765"/>
          </a:xfrm>
          <a:custGeom>
            <a:avLst/>
            <a:gdLst/>
            <a:ahLst/>
            <a:cxnLst/>
            <a:rect l="l" t="t" r="r" b="b"/>
            <a:pathLst>
              <a:path w="6088380" h="4215765">
                <a:moveTo>
                  <a:pt x="0" y="702576"/>
                </a:moveTo>
                <a:lnTo>
                  <a:pt x="1620" y="654473"/>
                </a:lnTo>
                <a:lnTo>
                  <a:pt x="6413" y="607241"/>
                </a:lnTo>
                <a:lnTo>
                  <a:pt x="14273" y="560982"/>
                </a:lnTo>
                <a:lnTo>
                  <a:pt x="25096" y="515803"/>
                </a:lnTo>
                <a:lnTo>
                  <a:pt x="38777" y="471808"/>
                </a:lnTo>
                <a:lnTo>
                  <a:pt x="55211" y="429101"/>
                </a:lnTo>
                <a:lnTo>
                  <a:pt x="74294" y="387788"/>
                </a:lnTo>
                <a:lnTo>
                  <a:pt x="95922" y="347972"/>
                </a:lnTo>
                <a:lnTo>
                  <a:pt x="119988" y="309759"/>
                </a:lnTo>
                <a:lnTo>
                  <a:pt x="146390" y="273252"/>
                </a:lnTo>
                <a:lnTo>
                  <a:pt x="175022" y="238558"/>
                </a:lnTo>
                <a:lnTo>
                  <a:pt x="205779" y="205779"/>
                </a:lnTo>
                <a:lnTo>
                  <a:pt x="238558" y="175022"/>
                </a:lnTo>
                <a:lnTo>
                  <a:pt x="273252" y="146390"/>
                </a:lnTo>
                <a:lnTo>
                  <a:pt x="309759" y="119988"/>
                </a:lnTo>
                <a:lnTo>
                  <a:pt x="347972" y="95922"/>
                </a:lnTo>
                <a:lnTo>
                  <a:pt x="387788" y="74294"/>
                </a:lnTo>
                <a:lnTo>
                  <a:pt x="429101" y="55211"/>
                </a:lnTo>
                <a:lnTo>
                  <a:pt x="471808" y="38777"/>
                </a:lnTo>
                <a:lnTo>
                  <a:pt x="515803" y="25096"/>
                </a:lnTo>
                <a:lnTo>
                  <a:pt x="560982" y="14273"/>
                </a:lnTo>
                <a:lnTo>
                  <a:pt x="607241" y="6413"/>
                </a:lnTo>
                <a:lnTo>
                  <a:pt x="654473" y="1620"/>
                </a:lnTo>
                <a:lnTo>
                  <a:pt x="702576" y="0"/>
                </a:lnTo>
                <a:lnTo>
                  <a:pt x="5385803" y="0"/>
                </a:lnTo>
                <a:lnTo>
                  <a:pt x="5433906" y="1620"/>
                </a:lnTo>
                <a:lnTo>
                  <a:pt x="5481138" y="6413"/>
                </a:lnTo>
                <a:lnTo>
                  <a:pt x="5527397" y="14273"/>
                </a:lnTo>
                <a:lnTo>
                  <a:pt x="5572576" y="25096"/>
                </a:lnTo>
                <a:lnTo>
                  <a:pt x="5616571" y="38777"/>
                </a:lnTo>
                <a:lnTo>
                  <a:pt x="5659278" y="55211"/>
                </a:lnTo>
                <a:lnTo>
                  <a:pt x="5700591" y="74294"/>
                </a:lnTo>
                <a:lnTo>
                  <a:pt x="5740407" y="95922"/>
                </a:lnTo>
                <a:lnTo>
                  <a:pt x="5778620" y="119988"/>
                </a:lnTo>
                <a:lnTo>
                  <a:pt x="5815127" y="146390"/>
                </a:lnTo>
                <a:lnTo>
                  <a:pt x="5849821" y="175022"/>
                </a:lnTo>
                <a:lnTo>
                  <a:pt x="5882600" y="205779"/>
                </a:lnTo>
                <a:lnTo>
                  <a:pt x="5913357" y="238558"/>
                </a:lnTo>
                <a:lnTo>
                  <a:pt x="5941989" y="273252"/>
                </a:lnTo>
                <a:lnTo>
                  <a:pt x="5968391" y="309759"/>
                </a:lnTo>
                <a:lnTo>
                  <a:pt x="5992457" y="347972"/>
                </a:lnTo>
                <a:lnTo>
                  <a:pt x="6014085" y="387788"/>
                </a:lnTo>
                <a:lnTo>
                  <a:pt x="6033168" y="429101"/>
                </a:lnTo>
                <a:lnTo>
                  <a:pt x="6049602" y="471808"/>
                </a:lnTo>
                <a:lnTo>
                  <a:pt x="6063283" y="515803"/>
                </a:lnTo>
                <a:lnTo>
                  <a:pt x="6074106" y="560982"/>
                </a:lnTo>
                <a:lnTo>
                  <a:pt x="6081966" y="607241"/>
                </a:lnTo>
                <a:lnTo>
                  <a:pt x="6086759" y="654473"/>
                </a:lnTo>
                <a:lnTo>
                  <a:pt x="6088380" y="702576"/>
                </a:lnTo>
                <a:lnTo>
                  <a:pt x="6088380" y="3512794"/>
                </a:lnTo>
                <a:lnTo>
                  <a:pt x="6086759" y="3560898"/>
                </a:lnTo>
                <a:lnTo>
                  <a:pt x="6081966" y="3608133"/>
                </a:lnTo>
                <a:lnTo>
                  <a:pt x="6074106" y="3654392"/>
                </a:lnTo>
                <a:lnTo>
                  <a:pt x="6063283" y="3699572"/>
                </a:lnTo>
                <a:lnTo>
                  <a:pt x="6049602" y="3743569"/>
                </a:lnTo>
                <a:lnTo>
                  <a:pt x="6033168" y="3786276"/>
                </a:lnTo>
                <a:lnTo>
                  <a:pt x="6014085" y="3827591"/>
                </a:lnTo>
                <a:lnTo>
                  <a:pt x="5992457" y="3867407"/>
                </a:lnTo>
                <a:lnTo>
                  <a:pt x="5968391" y="3905621"/>
                </a:lnTo>
                <a:lnTo>
                  <a:pt x="5941989" y="3942128"/>
                </a:lnTo>
                <a:lnTo>
                  <a:pt x="5913357" y="3976823"/>
                </a:lnTo>
                <a:lnTo>
                  <a:pt x="5882600" y="4009602"/>
                </a:lnTo>
                <a:lnTo>
                  <a:pt x="5849821" y="4040360"/>
                </a:lnTo>
                <a:lnTo>
                  <a:pt x="5815127" y="4068992"/>
                </a:lnTo>
                <a:lnTo>
                  <a:pt x="5778620" y="4095394"/>
                </a:lnTo>
                <a:lnTo>
                  <a:pt x="5740407" y="4119461"/>
                </a:lnTo>
                <a:lnTo>
                  <a:pt x="5700591" y="4141088"/>
                </a:lnTo>
                <a:lnTo>
                  <a:pt x="5659278" y="4160171"/>
                </a:lnTo>
                <a:lnTo>
                  <a:pt x="5616571" y="4176606"/>
                </a:lnTo>
                <a:lnTo>
                  <a:pt x="5572576" y="4190287"/>
                </a:lnTo>
                <a:lnTo>
                  <a:pt x="5527397" y="4201110"/>
                </a:lnTo>
                <a:lnTo>
                  <a:pt x="5481138" y="4208970"/>
                </a:lnTo>
                <a:lnTo>
                  <a:pt x="5433906" y="4213763"/>
                </a:lnTo>
                <a:lnTo>
                  <a:pt x="5385803" y="4215383"/>
                </a:lnTo>
                <a:lnTo>
                  <a:pt x="702576" y="4215383"/>
                </a:lnTo>
                <a:lnTo>
                  <a:pt x="654473" y="4213763"/>
                </a:lnTo>
                <a:lnTo>
                  <a:pt x="607241" y="4208970"/>
                </a:lnTo>
                <a:lnTo>
                  <a:pt x="560982" y="4201110"/>
                </a:lnTo>
                <a:lnTo>
                  <a:pt x="515803" y="4190287"/>
                </a:lnTo>
                <a:lnTo>
                  <a:pt x="471808" y="4176606"/>
                </a:lnTo>
                <a:lnTo>
                  <a:pt x="429101" y="4160171"/>
                </a:lnTo>
                <a:lnTo>
                  <a:pt x="387788" y="4141088"/>
                </a:lnTo>
                <a:lnTo>
                  <a:pt x="347972" y="4119461"/>
                </a:lnTo>
                <a:lnTo>
                  <a:pt x="309759" y="4095394"/>
                </a:lnTo>
                <a:lnTo>
                  <a:pt x="273252" y="4068992"/>
                </a:lnTo>
                <a:lnTo>
                  <a:pt x="238558" y="4040360"/>
                </a:lnTo>
                <a:lnTo>
                  <a:pt x="205779" y="4009602"/>
                </a:lnTo>
                <a:lnTo>
                  <a:pt x="175022" y="3976823"/>
                </a:lnTo>
                <a:lnTo>
                  <a:pt x="146390" y="3942128"/>
                </a:lnTo>
                <a:lnTo>
                  <a:pt x="119988" y="3905621"/>
                </a:lnTo>
                <a:lnTo>
                  <a:pt x="95922" y="3867407"/>
                </a:lnTo>
                <a:lnTo>
                  <a:pt x="74294" y="3827591"/>
                </a:lnTo>
                <a:lnTo>
                  <a:pt x="55211" y="3786276"/>
                </a:lnTo>
                <a:lnTo>
                  <a:pt x="38777" y="3743569"/>
                </a:lnTo>
                <a:lnTo>
                  <a:pt x="25096" y="3699572"/>
                </a:lnTo>
                <a:lnTo>
                  <a:pt x="14273" y="3654392"/>
                </a:lnTo>
                <a:lnTo>
                  <a:pt x="6413" y="3608133"/>
                </a:lnTo>
                <a:lnTo>
                  <a:pt x="1620" y="3560898"/>
                </a:lnTo>
                <a:lnTo>
                  <a:pt x="0" y="3512794"/>
                </a:lnTo>
                <a:lnTo>
                  <a:pt x="0" y="702576"/>
                </a:lnTo>
                <a:close/>
              </a:path>
            </a:pathLst>
          </a:custGeom>
          <a:ln w="127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dirty="0">
              <a:ln>
                <a:noFill/>
              </a:ln>
              <a:solidFill>
                <a:srgbClr val="000000"/>
              </a:solidFill>
              <a:effectLst/>
              <a:uLnTx/>
              <a:uFillTx/>
              <a:latin typeface="Arial" panose="020B0604020202020204" pitchFamily="34" charset="0"/>
              <a:ea typeface="Meiryo UI"/>
              <a:cs typeface="Arial" panose="020B0604020202020204" pitchFamily="34" charset="0"/>
            </a:endParaRPr>
          </a:p>
        </p:txBody>
      </p:sp>
      <p:sp>
        <p:nvSpPr>
          <p:cNvPr id="5" name="object 5"/>
          <p:cNvSpPr/>
          <p:nvPr/>
        </p:nvSpPr>
        <p:spPr>
          <a:xfrm>
            <a:off x="5830641" y="1588170"/>
            <a:ext cx="1005840" cy="3599815"/>
          </a:xfrm>
          <a:custGeom>
            <a:avLst/>
            <a:gdLst/>
            <a:ahLst/>
            <a:cxnLst/>
            <a:rect l="l" t="t" r="r" b="b"/>
            <a:pathLst>
              <a:path w="1005840" h="3599815">
                <a:moveTo>
                  <a:pt x="1005840" y="141732"/>
                </a:moveTo>
                <a:lnTo>
                  <a:pt x="984542" y="103441"/>
                </a:lnTo>
                <a:lnTo>
                  <a:pt x="924814" y="69545"/>
                </a:lnTo>
                <a:lnTo>
                  <a:pt x="882472" y="54749"/>
                </a:lnTo>
                <a:lnTo>
                  <a:pt x="832866" y="41668"/>
                </a:lnTo>
                <a:lnTo>
                  <a:pt x="776757" y="30505"/>
                </a:lnTo>
                <a:lnTo>
                  <a:pt x="714933" y="21475"/>
                </a:lnTo>
                <a:lnTo>
                  <a:pt x="648157" y="14770"/>
                </a:lnTo>
                <a:lnTo>
                  <a:pt x="577227" y="10591"/>
                </a:lnTo>
                <a:lnTo>
                  <a:pt x="519684" y="9474"/>
                </a:lnTo>
                <a:lnTo>
                  <a:pt x="519684" y="0"/>
                </a:lnTo>
                <a:lnTo>
                  <a:pt x="473964" y="0"/>
                </a:lnTo>
                <a:lnTo>
                  <a:pt x="473964" y="9715"/>
                </a:lnTo>
                <a:lnTo>
                  <a:pt x="428599" y="10591"/>
                </a:lnTo>
                <a:lnTo>
                  <a:pt x="357670" y="14770"/>
                </a:lnTo>
                <a:lnTo>
                  <a:pt x="290893" y="21475"/>
                </a:lnTo>
                <a:lnTo>
                  <a:pt x="229069" y="30505"/>
                </a:lnTo>
                <a:lnTo>
                  <a:pt x="172961" y="41668"/>
                </a:lnTo>
                <a:lnTo>
                  <a:pt x="123355" y="54749"/>
                </a:lnTo>
                <a:lnTo>
                  <a:pt x="81013" y="69545"/>
                </a:lnTo>
                <a:lnTo>
                  <a:pt x="21285" y="103441"/>
                </a:lnTo>
                <a:lnTo>
                  <a:pt x="0" y="141732"/>
                </a:lnTo>
                <a:lnTo>
                  <a:pt x="5448" y="161328"/>
                </a:lnTo>
                <a:lnTo>
                  <a:pt x="46736" y="197637"/>
                </a:lnTo>
                <a:lnTo>
                  <a:pt x="123355" y="228727"/>
                </a:lnTo>
                <a:lnTo>
                  <a:pt x="172961" y="241808"/>
                </a:lnTo>
                <a:lnTo>
                  <a:pt x="229069" y="252971"/>
                </a:lnTo>
                <a:lnTo>
                  <a:pt x="290893" y="262001"/>
                </a:lnTo>
                <a:lnTo>
                  <a:pt x="357670" y="268706"/>
                </a:lnTo>
                <a:lnTo>
                  <a:pt x="428599" y="272884"/>
                </a:lnTo>
                <a:lnTo>
                  <a:pt x="473964" y="273761"/>
                </a:lnTo>
                <a:lnTo>
                  <a:pt x="473964" y="1591627"/>
                </a:lnTo>
                <a:lnTo>
                  <a:pt x="428599" y="1592503"/>
                </a:lnTo>
                <a:lnTo>
                  <a:pt x="357670" y="1596682"/>
                </a:lnTo>
                <a:lnTo>
                  <a:pt x="290893" y="1603387"/>
                </a:lnTo>
                <a:lnTo>
                  <a:pt x="229069" y="1612417"/>
                </a:lnTo>
                <a:lnTo>
                  <a:pt x="172961" y="1623580"/>
                </a:lnTo>
                <a:lnTo>
                  <a:pt x="123355" y="1636661"/>
                </a:lnTo>
                <a:lnTo>
                  <a:pt x="81013" y="1651457"/>
                </a:lnTo>
                <a:lnTo>
                  <a:pt x="21285" y="1685353"/>
                </a:lnTo>
                <a:lnTo>
                  <a:pt x="0" y="1723644"/>
                </a:lnTo>
                <a:lnTo>
                  <a:pt x="5448" y="1743240"/>
                </a:lnTo>
                <a:lnTo>
                  <a:pt x="46736" y="1779549"/>
                </a:lnTo>
                <a:lnTo>
                  <a:pt x="123355" y="1810639"/>
                </a:lnTo>
                <a:lnTo>
                  <a:pt x="172961" y="1823720"/>
                </a:lnTo>
                <a:lnTo>
                  <a:pt x="229069" y="1834883"/>
                </a:lnTo>
                <a:lnTo>
                  <a:pt x="290893" y="1843913"/>
                </a:lnTo>
                <a:lnTo>
                  <a:pt x="357670" y="1850618"/>
                </a:lnTo>
                <a:lnTo>
                  <a:pt x="428599" y="1854796"/>
                </a:lnTo>
                <a:lnTo>
                  <a:pt x="473964" y="1855673"/>
                </a:lnTo>
                <a:lnTo>
                  <a:pt x="473964" y="1983295"/>
                </a:lnTo>
                <a:lnTo>
                  <a:pt x="428599" y="1984159"/>
                </a:lnTo>
                <a:lnTo>
                  <a:pt x="357670" y="1988312"/>
                </a:lnTo>
                <a:lnTo>
                  <a:pt x="290893" y="1994979"/>
                </a:lnTo>
                <a:lnTo>
                  <a:pt x="229069" y="2003971"/>
                </a:lnTo>
                <a:lnTo>
                  <a:pt x="172961" y="2015058"/>
                </a:lnTo>
                <a:lnTo>
                  <a:pt x="123355" y="2028063"/>
                </a:lnTo>
                <a:lnTo>
                  <a:pt x="81013" y="2042769"/>
                </a:lnTo>
                <a:lnTo>
                  <a:pt x="21285" y="2076488"/>
                </a:lnTo>
                <a:lnTo>
                  <a:pt x="0" y="2114550"/>
                </a:lnTo>
                <a:lnTo>
                  <a:pt x="5448" y="2134031"/>
                </a:lnTo>
                <a:lnTo>
                  <a:pt x="46736" y="2170138"/>
                </a:lnTo>
                <a:lnTo>
                  <a:pt x="123355" y="2201049"/>
                </a:lnTo>
                <a:lnTo>
                  <a:pt x="172961" y="2214054"/>
                </a:lnTo>
                <a:lnTo>
                  <a:pt x="229069" y="2225141"/>
                </a:lnTo>
                <a:lnTo>
                  <a:pt x="290893" y="2234133"/>
                </a:lnTo>
                <a:lnTo>
                  <a:pt x="357670" y="2240800"/>
                </a:lnTo>
                <a:lnTo>
                  <a:pt x="428599" y="2244953"/>
                </a:lnTo>
                <a:lnTo>
                  <a:pt x="473964" y="2245830"/>
                </a:lnTo>
                <a:lnTo>
                  <a:pt x="473964" y="3599700"/>
                </a:lnTo>
                <a:lnTo>
                  <a:pt x="519684" y="3599700"/>
                </a:lnTo>
                <a:lnTo>
                  <a:pt x="519684" y="2246058"/>
                </a:lnTo>
                <a:lnTo>
                  <a:pt x="577227" y="2244953"/>
                </a:lnTo>
                <a:lnTo>
                  <a:pt x="648157" y="2240800"/>
                </a:lnTo>
                <a:lnTo>
                  <a:pt x="714933" y="2234133"/>
                </a:lnTo>
                <a:lnTo>
                  <a:pt x="776757" y="2225141"/>
                </a:lnTo>
                <a:lnTo>
                  <a:pt x="832866" y="2214054"/>
                </a:lnTo>
                <a:lnTo>
                  <a:pt x="882472" y="2201049"/>
                </a:lnTo>
                <a:lnTo>
                  <a:pt x="924814" y="2186343"/>
                </a:lnTo>
                <a:lnTo>
                  <a:pt x="984542" y="2152624"/>
                </a:lnTo>
                <a:lnTo>
                  <a:pt x="1005840" y="2114550"/>
                </a:lnTo>
                <a:lnTo>
                  <a:pt x="1000379" y="2095080"/>
                </a:lnTo>
                <a:lnTo>
                  <a:pt x="959091" y="2058974"/>
                </a:lnTo>
                <a:lnTo>
                  <a:pt x="882472" y="2028063"/>
                </a:lnTo>
                <a:lnTo>
                  <a:pt x="832866" y="2015058"/>
                </a:lnTo>
                <a:lnTo>
                  <a:pt x="776757" y="2003971"/>
                </a:lnTo>
                <a:lnTo>
                  <a:pt x="714933" y="1994979"/>
                </a:lnTo>
                <a:lnTo>
                  <a:pt x="648157" y="1988312"/>
                </a:lnTo>
                <a:lnTo>
                  <a:pt x="577227" y="1984159"/>
                </a:lnTo>
                <a:lnTo>
                  <a:pt x="519684" y="1983054"/>
                </a:lnTo>
                <a:lnTo>
                  <a:pt x="519684" y="1855914"/>
                </a:lnTo>
                <a:lnTo>
                  <a:pt x="577227" y="1854796"/>
                </a:lnTo>
                <a:lnTo>
                  <a:pt x="648157" y="1850618"/>
                </a:lnTo>
                <a:lnTo>
                  <a:pt x="714933" y="1843913"/>
                </a:lnTo>
                <a:lnTo>
                  <a:pt x="776757" y="1834883"/>
                </a:lnTo>
                <a:lnTo>
                  <a:pt x="832866" y="1823720"/>
                </a:lnTo>
                <a:lnTo>
                  <a:pt x="882472" y="1810639"/>
                </a:lnTo>
                <a:lnTo>
                  <a:pt x="924814" y="1795843"/>
                </a:lnTo>
                <a:lnTo>
                  <a:pt x="984542" y="1761947"/>
                </a:lnTo>
                <a:lnTo>
                  <a:pt x="1005840" y="1723644"/>
                </a:lnTo>
                <a:lnTo>
                  <a:pt x="1000379" y="1704060"/>
                </a:lnTo>
                <a:lnTo>
                  <a:pt x="959091" y="1667751"/>
                </a:lnTo>
                <a:lnTo>
                  <a:pt x="882472" y="1636661"/>
                </a:lnTo>
                <a:lnTo>
                  <a:pt x="832866" y="1623580"/>
                </a:lnTo>
                <a:lnTo>
                  <a:pt x="776757" y="1612417"/>
                </a:lnTo>
                <a:lnTo>
                  <a:pt x="714933" y="1603387"/>
                </a:lnTo>
                <a:lnTo>
                  <a:pt x="648157" y="1596682"/>
                </a:lnTo>
                <a:lnTo>
                  <a:pt x="577227" y="1592503"/>
                </a:lnTo>
                <a:lnTo>
                  <a:pt x="519684" y="1591386"/>
                </a:lnTo>
                <a:lnTo>
                  <a:pt x="519684" y="274002"/>
                </a:lnTo>
                <a:lnTo>
                  <a:pt x="577227" y="272884"/>
                </a:lnTo>
                <a:lnTo>
                  <a:pt x="648157" y="268706"/>
                </a:lnTo>
                <a:lnTo>
                  <a:pt x="714933" y="262001"/>
                </a:lnTo>
                <a:lnTo>
                  <a:pt x="776757" y="252971"/>
                </a:lnTo>
                <a:lnTo>
                  <a:pt x="832866" y="241808"/>
                </a:lnTo>
                <a:lnTo>
                  <a:pt x="882472" y="228727"/>
                </a:lnTo>
                <a:lnTo>
                  <a:pt x="924814" y="213931"/>
                </a:lnTo>
                <a:lnTo>
                  <a:pt x="984542" y="180035"/>
                </a:lnTo>
                <a:lnTo>
                  <a:pt x="1000379" y="161328"/>
                </a:lnTo>
                <a:lnTo>
                  <a:pt x="1005840" y="141732"/>
                </a:lnTo>
                <a:close/>
              </a:path>
            </a:pathLst>
          </a:custGeom>
          <a:solidFill>
            <a:schemeClr val="tx1">
              <a:lumMod val="50000"/>
              <a:lumOff val="50000"/>
            </a:schemeClr>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srgbClr val="000000"/>
              </a:solidFill>
              <a:effectLst/>
              <a:uLnTx/>
              <a:uFillTx/>
              <a:latin typeface="Segoe UI"/>
              <a:ea typeface="Meiryo UI"/>
              <a:cs typeface="Arial" panose="020B0604020202020204" pitchFamily="34" charset="0"/>
            </a:endParaRPr>
          </a:p>
        </p:txBody>
      </p:sp>
      <p:sp>
        <p:nvSpPr>
          <p:cNvPr id="6" name="object 6"/>
          <p:cNvSpPr/>
          <p:nvPr/>
        </p:nvSpPr>
        <p:spPr>
          <a:xfrm>
            <a:off x="5830640" y="1597315"/>
            <a:ext cx="1005840" cy="265430"/>
          </a:xfrm>
          <a:custGeom>
            <a:avLst/>
            <a:gdLst/>
            <a:ahLst/>
            <a:cxnLst/>
            <a:rect l="l" t="t" r="r" b="b"/>
            <a:pathLst>
              <a:path w="1005840" h="265430">
                <a:moveTo>
                  <a:pt x="0" y="132587"/>
                </a:moveTo>
                <a:lnTo>
                  <a:pt x="21293" y="94294"/>
                </a:lnTo>
                <a:lnTo>
                  <a:pt x="81025" y="60391"/>
                </a:lnTo>
                <a:lnTo>
                  <a:pt x="123359" y="45599"/>
                </a:lnTo>
                <a:lnTo>
                  <a:pt x="172969" y="32520"/>
                </a:lnTo>
                <a:lnTo>
                  <a:pt x="229077" y="21360"/>
                </a:lnTo>
                <a:lnTo>
                  <a:pt x="290904" y="12322"/>
                </a:lnTo>
                <a:lnTo>
                  <a:pt x="357672" y="5613"/>
                </a:lnTo>
                <a:lnTo>
                  <a:pt x="428603" y="1437"/>
                </a:lnTo>
                <a:lnTo>
                  <a:pt x="502920" y="0"/>
                </a:lnTo>
                <a:lnTo>
                  <a:pt x="577236" y="1437"/>
                </a:lnTo>
                <a:lnTo>
                  <a:pt x="648167" y="5613"/>
                </a:lnTo>
                <a:lnTo>
                  <a:pt x="714935" y="12322"/>
                </a:lnTo>
                <a:lnTo>
                  <a:pt x="776762" y="21360"/>
                </a:lnTo>
                <a:lnTo>
                  <a:pt x="832870" y="32520"/>
                </a:lnTo>
                <a:lnTo>
                  <a:pt x="882480" y="45599"/>
                </a:lnTo>
                <a:lnTo>
                  <a:pt x="924814" y="60391"/>
                </a:lnTo>
                <a:lnTo>
                  <a:pt x="984546" y="94294"/>
                </a:lnTo>
                <a:lnTo>
                  <a:pt x="1005840" y="132587"/>
                </a:lnTo>
                <a:lnTo>
                  <a:pt x="1000386" y="152181"/>
                </a:lnTo>
                <a:lnTo>
                  <a:pt x="959096" y="188484"/>
                </a:lnTo>
                <a:lnTo>
                  <a:pt x="882480" y="219576"/>
                </a:lnTo>
                <a:lnTo>
                  <a:pt x="832870" y="232655"/>
                </a:lnTo>
                <a:lnTo>
                  <a:pt x="776762" y="243815"/>
                </a:lnTo>
                <a:lnTo>
                  <a:pt x="714935" y="252853"/>
                </a:lnTo>
                <a:lnTo>
                  <a:pt x="648167" y="259562"/>
                </a:lnTo>
                <a:lnTo>
                  <a:pt x="577236" y="263738"/>
                </a:lnTo>
                <a:lnTo>
                  <a:pt x="502920" y="265175"/>
                </a:lnTo>
                <a:lnTo>
                  <a:pt x="428603" y="263738"/>
                </a:lnTo>
                <a:lnTo>
                  <a:pt x="357672" y="259562"/>
                </a:lnTo>
                <a:lnTo>
                  <a:pt x="290904" y="252853"/>
                </a:lnTo>
                <a:lnTo>
                  <a:pt x="229077" y="243815"/>
                </a:lnTo>
                <a:lnTo>
                  <a:pt x="172969" y="232655"/>
                </a:lnTo>
                <a:lnTo>
                  <a:pt x="123359" y="219576"/>
                </a:lnTo>
                <a:lnTo>
                  <a:pt x="81025" y="204784"/>
                </a:lnTo>
                <a:lnTo>
                  <a:pt x="21293" y="170881"/>
                </a:lnTo>
                <a:lnTo>
                  <a:pt x="0" y="132587"/>
                </a:lnTo>
                <a:close/>
              </a:path>
            </a:pathLst>
          </a:custGeom>
          <a:ln w="12700">
            <a:solidFill>
              <a:srgbClr val="A6A6A6"/>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srgbClr val="000000"/>
              </a:solidFill>
              <a:effectLst/>
              <a:uLnTx/>
              <a:uFillTx/>
              <a:latin typeface="Segoe UI"/>
              <a:ea typeface="Meiryo UI"/>
              <a:cs typeface="Arial" panose="020B0604020202020204" pitchFamily="34" charset="0"/>
            </a:endParaRPr>
          </a:p>
        </p:txBody>
      </p:sp>
      <p:sp>
        <p:nvSpPr>
          <p:cNvPr id="7" name="object 7"/>
          <p:cNvSpPr/>
          <p:nvPr/>
        </p:nvSpPr>
        <p:spPr>
          <a:xfrm>
            <a:off x="5830641" y="2007270"/>
            <a:ext cx="1005840" cy="2242185"/>
          </a:xfrm>
          <a:custGeom>
            <a:avLst/>
            <a:gdLst/>
            <a:ahLst/>
            <a:cxnLst/>
            <a:rect l="l" t="t" r="r" b="b"/>
            <a:pathLst>
              <a:path w="1005840" h="2242185">
                <a:moveTo>
                  <a:pt x="1005840" y="2109216"/>
                </a:moveTo>
                <a:lnTo>
                  <a:pt x="984542" y="2070925"/>
                </a:lnTo>
                <a:lnTo>
                  <a:pt x="924814" y="2037029"/>
                </a:lnTo>
                <a:lnTo>
                  <a:pt x="882472" y="2022233"/>
                </a:lnTo>
                <a:lnTo>
                  <a:pt x="832866" y="2009152"/>
                </a:lnTo>
                <a:lnTo>
                  <a:pt x="776757" y="1997989"/>
                </a:lnTo>
                <a:lnTo>
                  <a:pt x="714933" y="1988959"/>
                </a:lnTo>
                <a:lnTo>
                  <a:pt x="648157" y="1982254"/>
                </a:lnTo>
                <a:lnTo>
                  <a:pt x="577227" y="1978075"/>
                </a:lnTo>
                <a:lnTo>
                  <a:pt x="502920" y="1976628"/>
                </a:lnTo>
                <a:lnTo>
                  <a:pt x="428599" y="1978075"/>
                </a:lnTo>
                <a:lnTo>
                  <a:pt x="357670" y="1982254"/>
                </a:lnTo>
                <a:lnTo>
                  <a:pt x="290893" y="1988959"/>
                </a:lnTo>
                <a:lnTo>
                  <a:pt x="229069" y="1997989"/>
                </a:lnTo>
                <a:lnTo>
                  <a:pt x="172961" y="2009152"/>
                </a:lnTo>
                <a:lnTo>
                  <a:pt x="123355" y="2022233"/>
                </a:lnTo>
                <a:lnTo>
                  <a:pt x="81013" y="2037029"/>
                </a:lnTo>
                <a:lnTo>
                  <a:pt x="21285" y="2070925"/>
                </a:lnTo>
                <a:lnTo>
                  <a:pt x="0" y="2109216"/>
                </a:lnTo>
                <a:lnTo>
                  <a:pt x="5448" y="2128812"/>
                </a:lnTo>
                <a:lnTo>
                  <a:pt x="46736" y="2165121"/>
                </a:lnTo>
                <a:lnTo>
                  <a:pt x="123355" y="2196211"/>
                </a:lnTo>
                <a:lnTo>
                  <a:pt x="172961" y="2209292"/>
                </a:lnTo>
                <a:lnTo>
                  <a:pt x="229069" y="2220455"/>
                </a:lnTo>
                <a:lnTo>
                  <a:pt x="290893" y="2229485"/>
                </a:lnTo>
                <a:lnTo>
                  <a:pt x="357670" y="2236190"/>
                </a:lnTo>
                <a:lnTo>
                  <a:pt x="428599" y="2240369"/>
                </a:lnTo>
                <a:lnTo>
                  <a:pt x="502920" y="2241804"/>
                </a:lnTo>
                <a:lnTo>
                  <a:pt x="577227" y="2240369"/>
                </a:lnTo>
                <a:lnTo>
                  <a:pt x="648157" y="2236190"/>
                </a:lnTo>
                <a:lnTo>
                  <a:pt x="714933" y="2229485"/>
                </a:lnTo>
                <a:lnTo>
                  <a:pt x="776757" y="2220455"/>
                </a:lnTo>
                <a:lnTo>
                  <a:pt x="832866" y="2209292"/>
                </a:lnTo>
                <a:lnTo>
                  <a:pt x="882472" y="2196211"/>
                </a:lnTo>
                <a:lnTo>
                  <a:pt x="924814" y="2181415"/>
                </a:lnTo>
                <a:lnTo>
                  <a:pt x="984542" y="2147519"/>
                </a:lnTo>
                <a:lnTo>
                  <a:pt x="1005840" y="2109216"/>
                </a:lnTo>
                <a:close/>
              </a:path>
              <a:path w="1005840" h="2242185">
                <a:moveTo>
                  <a:pt x="1005840" y="913638"/>
                </a:moveTo>
                <a:lnTo>
                  <a:pt x="984542" y="875576"/>
                </a:lnTo>
                <a:lnTo>
                  <a:pt x="924814" y="841857"/>
                </a:lnTo>
                <a:lnTo>
                  <a:pt x="882472" y="827151"/>
                </a:lnTo>
                <a:lnTo>
                  <a:pt x="832866" y="814146"/>
                </a:lnTo>
                <a:lnTo>
                  <a:pt x="776757" y="803059"/>
                </a:lnTo>
                <a:lnTo>
                  <a:pt x="714933" y="794067"/>
                </a:lnTo>
                <a:lnTo>
                  <a:pt x="648157" y="787400"/>
                </a:lnTo>
                <a:lnTo>
                  <a:pt x="577227" y="783247"/>
                </a:lnTo>
                <a:lnTo>
                  <a:pt x="502920" y="781812"/>
                </a:lnTo>
                <a:lnTo>
                  <a:pt x="428599" y="783247"/>
                </a:lnTo>
                <a:lnTo>
                  <a:pt x="357670" y="787400"/>
                </a:lnTo>
                <a:lnTo>
                  <a:pt x="290893" y="794067"/>
                </a:lnTo>
                <a:lnTo>
                  <a:pt x="229069" y="803059"/>
                </a:lnTo>
                <a:lnTo>
                  <a:pt x="172961" y="814146"/>
                </a:lnTo>
                <a:lnTo>
                  <a:pt x="123355" y="827151"/>
                </a:lnTo>
                <a:lnTo>
                  <a:pt x="81013" y="841857"/>
                </a:lnTo>
                <a:lnTo>
                  <a:pt x="21285" y="875576"/>
                </a:lnTo>
                <a:lnTo>
                  <a:pt x="0" y="913638"/>
                </a:lnTo>
                <a:lnTo>
                  <a:pt x="5448" y="933119"/>
                </a:lnTo>
                <a:lnTo>
                  <a:pt x="46736" y="969225"/>
                </a:lnTo>
                <a:lnTo>
                  <a:pt x="123355" y="1000137"/>
                </a:lnTo>
                <a:lnTo>
                  <a:pt x="172961" y="1013142"/>
                </a:lnTo>
                <a:lnTo>
                  <a:pt x="229069" y="1024229"/>
                </a:lnTo>
                <a:lnTo>
                  <a:pt x="290893" y="1033221"/>
                </a:lnTo>
                <a:lnTo>
                  <a:pt x="357670" y="1039888"/>
                </a:lnTo>
                <a:lnTo>
                  <a:pt x="428599" y="1044041"/>
                </a:lnTo>
                <a:lnTo>
                  <a:pt x="502920" y="1045464"/>
                </a:lnTo>
                <a:lnTo>
                  <a:pt x="577227" y="1044041"/>
                </a:lnTo>
                <a:lnTo>
                  <a:pt x="648157" y="1039888"/>
                </a:lnTo>
                <a:lnTo>
                  <a:pt x="714933" y="1033221"/>
                </a:lnTo>
                <a:lnTo>
                  <a:pt x="776757" y="1024229"/>
                </a:lnTo>
                <a:lnTo>
                  <a:pt x="832866" y="1013142"/>
                </a:lnTo>
                <a:lnTo>
                  <a:pt x="882472" y="1000137"/>
                </a:lnTo>
                <a:lnTo>
                  <a:pt x="924814" y="985431"/>
                </a:lnTo>
                <a:lnTo>
                  <a:pt x="984542" y="951712"/>
                </a:lnTo>
                <a:lnTo>
                  <a:pt x="1005840" y="913638"/>
                </a:lnTo>
                <a:close/>
              </a:path>
              <a:path w="1005840" h="2242185">
                <a:moveTo>
                  <a:pt x="1005840" y="522732"/>
                </a:moveTo>
                <a:lnTo>
                  <a:pt x="984542" y="484441"/>
                </a:lnTo>
                <a:lnTo>
                  <a:pt x="924814" y="450545"/>
                </a:lnTo>
                <a:lnTo>
                  <a:pt x="882472" y="435749"/>
                </a:lnTo>
                <a:lnTo>
                  <a:pt x="832866" y="422668"/>
                </a:lnTo>
                <a:lnTo>
                  <a:pt x="776757" y="411505"/>
                </a:lnTo>
                <a:lnTo>
                  <a:pt x="714933" y="402475"/>
                </a:lnTo>
                <a:lnTo>
                  <a:pt x="648157" y="395770"/>
                </a:lnTo>
                <a:lnTo>
                  <a:pt x="577227" y="391591"/>
                </a:lnTo>
                <a:lnTo>
                  <a:pt x="502920" y="390144"/>
                </a:lnTo>
                <a:lnTo>
                  <a:pt x="428599" y="391591"/>
                </a:lnTo>
                <a:lnTo>
                  <a:pt x="357670" y="395770"/>
                </a:lnTo>
                <a:lnTo>
                  <a:pt x="290893" y="402475"/>
                </a:lnTo>
                <a:lnTo>
                  <a:pt x="229069" y="411505"/>
                </a:lnTo>
                <a:lnTo>
                  <a:pt x="172961" y="422668"/>
                </a:lnTo>
                <a:lnTo>
                  <a:pt x="123355" y="435749"/>
                </a:lnTo>
                <a:lnTo>
                  <a:pt x="81013" y="450545"/>
                </a:lnTo>
                <a:lnTo>
                  <a:pt x="21285" y="484441"/>
                </a:lnTo>
                <a:lnTo>
                  <a:pt x="0" y="522732"/>
                </a:lnTo>
                <a:lnTo>
                  <a:pt x="5448" y="542328"/>
                </a:lnTo>
                <a:lnTo>
                  <a:pt x="46736" y="578637"/>
                </a:lnTo>
                <a:lnTo>
                  <a:pt x="123355" y="609727"/>
                </a:lnTo>
                <a:lnTo>
                  <a:pt x="172961" y="622808"/>
                </a:lnTo>
                <a:lnTo>
                  <a:pt x="229069" y="633971"/>
                </a:lnTo>
                <a:lnTo>
                  <a:pt x="290893" y="643001"/>
                </a:lnTo>
                <a:lnTo>
                  <a:pt x="357670" y="649706"/>
                </a:lnTo>
                <a:lnTo>
                  <a:pt x="428599" y="653884"/>
                </a:lnTo>
                <a:lnTo>
                  <a:pt x="502920" y="655320"/>
                </a:lnTo>
                <a:lnTo>
                  <a:pt x="577227" y="653884"/>
                </a:lnTo>
                <a:lnTo>
                  <a:pt x="648157" y="649706"/>
                </a:lnTo>
                <a:lnTo>
                  <a:pt x="714933" y="643001"/>
                </a:lnTo>
                <a:lnTo>
                  <a:pt x="776757" y="633971"/>
                </a:lnTo>
                <a:lnTo>
                  <a:pt x="832866" y="622808"/>
                </a:lnTo>
                <a:lnTo>
                  <a:pt x="882472" y="609727"/>
                </a:lnTo>
                <a:lnTo>
                  <a:pt x="924814" y="594931"/>
                </a:lnTo>
                <a:lnTo>
                  <a:pt x="984542" y="561035"/>
                </a:lnTo>
                <a:lnTo>
                  <a:pt x="1005840" y="522732"/>
                </a:lnTo>
                <a:close/>
              </a:path>
              <a:path w="1005840" h="2242185">
                <a:moveTo>
                  <a:pt x="1005840" y="132588"/>
                </a:moveTo>
                <a:lnTo>
                  <a:pt x="984542" y="94297"/>
                </a:lnTo>
                <a:lnTo>
                  <a:pt x="924814" y="60401"/>
                </a:lnTo>
                <a:lnTo>
                  <a:pt x="882472" y="45605"/>
                </a:lnTo>
                <a:lnTo>
                  <a:pt x="832866" y="32524"/>
                </a:lnTo>
                <a:lnTo>
                  <a:pt x="776757" y="21361"/>
                </a:lnTo>
                <a:lnTo>
                  <a:pt x="714933" y="12331"/>
                </a:lnTo>
                <a:lnTo>
                  <a:pt x="648157" y="5626"/>
                </a:lnTo>
                <a:lnTo>
                  <a:pt x="577227" y="1447"/>
                </a:lnTo>
                <a:lnTo>
                  <a:pt x="502920" y="0"/>
                </a:lnTo>
                <a:lnTo>
                  <a:pt x="428599" y="1447"/>
                </a:lnTo>
                <a:lnTo>
                  <a:pt x="357670" y="5626"/>
                </a:lnTo>
                <a:lnTo>
                  <a:pt x="290893" y="12331"/>
                </a:lnTo>
                <a:lnTo>
                  <a:pt x="229069" y="21361"/>
                </a:lnTo>
                <a:lnTo>
                  <a:pt x="172961" y="32524"/>
                </a:lnTo>
                <a:lnTo>
                  <a:pt x="123355" y="45605"/>
                </a:lnTo>
                <a:lnTo>
                  <a:pt x="81013" y="60401"/>
                </a:lnTo>
                <a:lnTo>
                  <a:pt x="21285" y="94297"/>
                </a:lnTo>
                <a:lnTo>
                  <a:pt x="0" y="132588"/>
                </a:lnTo>
                <a:lnTo>
                  <a:pt x="5448" y="152184"/>
                </a:lnTo>
                <a:lnTo>
                  <a:pt x="46736" y="188493"/>
                </a:lnTo>
                <a:lnTo>
                  <a:pt x="123355" y="219583"/>
                </a:lnTo>
                <a:lnTo>
                  <a:pt x="172961" y="232664"/>
                </a:lnTo>
                <a:lnTo>
                  <a:pt x="229069" y="243827"/>
                </a:lnTo>
                <a:lnTo>
                  <a:pt x="290893" y="252857"/>
                </a:lnTo>
                <a:lnTo>
                  <a:pt x="357670" y="259562"/>
                </a:lnTo>
                <a:lnTo>
                  <a:pt x="428599" y="263740"/>
                </a:lnTo>
                <a:lnTo>
                  <a:pt x="502920" y="265176"/>
                </a:lnTo>
                <a:lnTo>
                  <a:pt x="577227" y="263740"/>
                </a:lnTo>
                <a:lnTo>
                  <a:pt x="648157" y="259562"/>
                </a:lnTo>
                <a:lnTo>
                  <a:pt x="714933" y="252857"/>
                </a:lnTo>
                <a:lnTo>
                  <a:pt x="776757" y="243827"/>
                </a:lnTo>
                <a:lnTo>
                  <a:pt x="832866" y="232664"/>
                </a:lnTo>
                <a:lnTo>
                  <a:pt x="882472" y="219583"/>
                </a:lnTo>
                <a:lnTo>
                  <a:pt x="924814" y="204787"/>
                </a:lnTo>
                <a:lnTo>
                  <a:pt x="984542" y="170891"/>
                </a:lnTo>
                <a:lnTo>
                  <a:pt x="1005840" y="132588"/>
                </a:lnTo>
                <a:close/>
              </a:path>
            </a:pathLst>
          </a:custGeom>
          <a:solidFill>
            <a:schemeClr val="tx1">
              <a:lumMod val="50000"/>
              <a:lumOff val="50000"/>
            </a:schemeClr>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srgbClr val="000000"/>
              </a:solidFill>
              <a:effectLst/>
              <a:uLnTx/>
              <a:uFillTx/>
              <a:latin typeface="Segoe UI"/>
              <a:ea typeface="Meiryo UI"/>
              <a:cs typeface="Arial" panose="020B0604020202020204" pitchFamily="34" charset="0"/>
            </a:endParaRPr>
          </a:p>
        </p:txBody>
      </p:sp>
      <p:sp>
        <p:nvSpPr>
          <p:cNvPr id="9" name="object 9"/>
          <p:cNvSpPr txBox="1"/>
          <p:nvPr/>
        </p:nvSpPr>
        <p:spPr>
          <a:xfrm>
            <a:off x="6112337" y="1605614"/>
            <a:ext cx="409575" cy="2626360"/>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1" sz="1400" b="0" i="0" u="none" strike="noStrike" kern="1200" cap="none" spc="-5" normalizeH="0" baseline="0" noProof="0" dirty="0">
                <a:ln>
                  <a:noFill/>
                </a:ln>
                <a:solidFill>
                  <a:srgbClr val="FFFFFF"/>
                </a:solidFill>
                <a:effectLst/>
                <a:uLnTx/>
                <a:uFillTx/>
                <a:latin typeface="Segoe UI"/>
                <a:ea typeface="Meiryo UI"/>
                <a:cs typeface="Arial" panose="020B0604020202020204" pitchFamily="34" charset="0"/>
              </a:rPr>
              <a:t>1959</a:t>
            </a:r>
            <a:endParaRPr kumimoji="1" sz="1400" b="0" i="0" u="none" strike="noStrike" kern="1200" cap="none" spc="0" normalizeH="0" baseline="0" noProof="0" dirty="0">
              <a:ln>
                <a:noFill/>
              </a:ln>
              <a:solidFill>
                <a:srgbClr val="000000"/>
              </a:solidFill>
              <a:effectLst/>
              <a:uLnTx/>
              <a:uFillTx/>
              <a:latin typeface="Segoe UI"/>
              <a:ea typeface="Meiryo UI"/>
              <a:cs typeface="Arial" panose="020B0604020202020204" pitchFamily="34" charset="0"/>
            </a:endParaRPr>
          </a:p>
          <a:p>
            <a:pPr marL="12700" marR="0" lvl="0" indent="0" algn="l" defTabSz="914400" rtl="0" eaLnBrk="1" fontAlgn="auto" latinLnBrk="0" hangingPunct="1">
              <a:lnSpc>
                <a:spcPct val="100000"/>
              </a:lnSpc>
              <a:spcBef>
                <a:spcPts val="1545"/>
              </a:spcBef>
              <a:spcAft>
                <a:spcPts val="0"/>
              </a:spcAft>
              <a:buClrTx/>
              <a:buSzTx/>
              <a:buFontTx/>
              <a:buNone/>
              <a:tabLst/>
              <a:defRPr/>
            </a:pPr>
            <a:r>
              <a:rPr kumimoji="1" sz="1400" b="0" i="0" u="none" strike="noStrike" kern="1200" cap="none" spc="-5" normalizeH="0" baseline="0" noProof="0" dirty="0">
                <a:ln>
                  <a:noFill/>
                </a:ln>
                <a:solidFill>
                  <a:srgbClr val="FFFFFF"/>
                </a:solidFill>
                <a:effectLst/>
                <a:uLnTx/>
                <a:uFillTx/>
                <a:latin typeface="Segoe UI"/>
                <a:ea typeface="Meiryo UI"/>
                <a:cs typeface="Arial" panose="020B0604020202020204" pitchFamily="34" charset="0"/>
              </a:rPr>
              <a:t>1988</a:t>
            </a:r>
            <a:endParaRPr kumimoji="1" sz="1400" b="0" i="0" u="none" strike="noStrike" kern="1200" cap="none" spc="0" normalizeH="0" baseline="0" noProof="0" dirty="0">
              <a:ln>
                <a:noFill/>
              </a:ln>
              <a:solidFill>
                <a:srgbClr val="000000"/>
              </a:solidFill>
              <a:effectLst/>
              <a:uLnTx/>
              <a:uFillTx/>
              <a:latin typeface="Segoe UI"/>
              <a:ea typeface="Meiryo UI"/>
              <a:cs typeface="Arial" panose="020B0604020202020204" pitchFamily="34" charset="0"/>
            </a:endParaRPr>
          </a:p>
          <a:p>
            <a:pPr marL="12700" marR="0" lvl="0" indent="0" algn="l" defTabSz="914400" rtl="0" eaLnBrk="1" fontAlgn="auto" latinLnBrk="0" hangingPunct="1">
              <a:lnSpc>
                <a:spcPct val="100000"/>
              </a:lnSpc>
              <a:spcBef>
                <a:spcPts val="1395"/>
              </a:spcBef>
              <a:spcAft>
                <a:spcPts val="0"/>
              </a:spcAft>
              <a:buClrTx/>
              <a:buSzTx/>
              <a:buFontTx/>
              <a:buNone/>
              <a:tabLst/>
              <a:defRPr/>
            </a:pPr>
            <a:r>
              <a:rPr kumimoji="1" sz="1400" b="0" i="0" u="none" strike="noStrike" kern="1200" cap="none" spc="-5" normalizeH="0" baseline="0" noProof="0" dirty="0">
                <a:ln>
                  <a:noFill/>
                </a:ln>
                <a:solidFill>
                  <a:srgbClr val="FFFFFF"/>
                </a:solidFill>
                <a:effectLst/>
                <a:uLnTx/>
                <a:uFillTx/>
                <a:latin typeface="Segoe UI"/>
                <a:ea typeface="Meiryo UI"/>
                <a:cs typeface="Arial" panose="020B0604020202020204" pitchFamily="34" charset="0"/>
              </a:rPr>
              <a:t>1997</a:t>
            </a:r>
            <a:endParaRPr kumimoji="1" sz="1400" b="0" i="0" u="none" strike="noStrike" kern="1200" cap="none" spc="0" normalizeH="0" baseline="0" noProof="0" dirty="0">
              <a:ln>
                <a:noFill/>
              </a:ln>
              <a:solidFill>
                <a:srgbClr val="000000"/>
              </a:solidFill>
              <a:effectLst/>
              <a:uLnTx/>
              <a:uFillTx/>
              <a:latin typeface="Segoe UI"/>
              <a:ea typeface="Meiryo UI"/>
              <a:cs typeface="Arial" panose="020B0604020202020204" pitchFamily="34" charset="0"/>
            </a:endParaRPr>
          </a:p>
          <a:p>
            <a:pPr marL="12700" marR="0" lvl="0" indent="0" algn="l" defTabSz="914400" rtl="0" eaLnBrk="1" fontAlgn="auto" latinLnBrk="0" hangingPunct="1">
              <a:lnSpc>
                <a:spcPct val="100000"/>
              </a:lnSpc>
              <a:spcBef>
                <a:spcPts val="1400"/>
              </a:spcBef>
              <a:spcAft>
                <a:spcPts val="0"/>
              </a:spcAft>
              <a:buClrTx/>
              <a:buSzTx/>
              <a:buFontTx/>
              <a:buNone/>
              <a:tabLst/>
              <a:defRPr/>
            </a:pPr>
            <a:r>
              <a:rPr kumimoji="1" sz="1400" b="0" i="0" u="none" strike="noStrike" kern="1200" cap="none" spc="-5" normalizeH="0" baseline="0" noProof="0" dirty="0">
                <a:ln>
                  <a:noFill/>
                </a:ln>
                <a:solidFill>
                  <a:srgbClr val="FFFFFF"/>
                </a:solidFill>
                <a:effectLst/>
                <a:uLnTx/>
                <a:uFillTx/>
                <a:latin typeface="Segoe UI"/>
                <a:ea typeface="Meiryo UI"/>
                <a:cs typeface="Arial" panose="020B0604020202020204" pitchFamily="34" charset="0"/>
              </a:rPr>
              <a:t>2005</a:t>
            </a:r>
            <a:endParaRPr kumimoji="1" sz="1400" b="0" i="0" u="none" strike="noStrike" kern="1200" cap="none" spc="0" normalizeH="0" baseline="0" noProof="0" dirty="0">
              <a:ln>
                <a:noFill/>
              </a:ln>
              <a:solidFill>
                <a:srgbClr val="000000"/>
              </a:solidFill>
              <a:effectLst/>
              <a:uLnTx/>
              <a:uFillTx/>
              <a:latin typeface="Segoe UI"/>
              <a:ea typeface="Meiryo UI"/>
              <a:cs typeface="Arial" panose="020B0604020202020204" pitchFamily="34" charset="0"/>
            </a:endParaRPr>
          </a:p>
          <a:p>
            <a:pPr marL="12700" marR="0" lvl="0" indent="0" algn="l" defTabSz="914400" rtl="0" eaLnBrk="1" fontAlgn="auto" latinLnBrk="0" hangingPunct="1">
              <a:lnSpc>
                <a:spcPct val="100000"/>
              </a:lnSpc>
              <a:spcBef>
                <a:spcPts val="1395"/>
              </a:spcBef>
              <a:spcAft>
                <a:spcPts val="0"/>
              </a:spcAft>
              <a:buClrTx/>
              <a:buSzTx/>
              <a:buFontTx/>
              <a:buNone/>
              <a:tabLst/>
              <a:defRPr/>
            </a:pPr>
            <a:r>
              <a:rPr kumimoji="1" sz="1400" b="0" i="0" u="none" strike="noStrike" kern="1200" cap="none" spc="-5" normalizeH="0" baseline="0" noProof="0" dirty="0">
                <a:ln>
                  <a:noFill/>
                </a:ln>
                <a:solidFill>
                  <a:srgbClr val="FFFFFF"/>
                </a:solidFill>
                <a:effectLst/>
                <a:uLnTx/>
                <a:uFillTx/>
                <a:latin typeface="Segoe UI"/>
                <a:ea typeface="Meiryo UI"/>
                <a:cs typeface="Arial" panose="020B0604020202020204" pitchFamily="34" charset="0"/>
              </a:rPr>
              <a:t>2014</a:t>
            </a:r>
            <a:endParaRPr kumimoji="1" sz="1400" b="0" i="0" u="none" strike="noStrike" kern="1200" cap="none" spc="0" normalizeH="0" baseline="0" noProof="0" dirty="0">
              <a:ln>
                <a:noFill/>
              </a:ln>
              <a:solidFill>
                <a:srgbClr val="000000"/>
              </a:solidFill>
              <a:effectLst/>
              <a:uLnTx/>
              <a:uFillTx/>
              <a:latin typeface="Segoe UI"/>
              <a:ea typeface="Meiryo UI"/>
              <a:cs typeface="Arial" panose="020B0604020202020204" pitchFamily="34" charset="0"/>
            </a:endParaRPr>
          </a:p>
          <a:p>
            <a:pPr marL="12700" marR="0" lvl="0" indent="0" algn="l" defTabSz="914400" rtl="0" eaLnBrk="1" fontAlgn="auto" latinLnBrk="0" hangingPunct="1">
              <a:lnSpc>
                <a:spcPct val="100000"/>
              </a:lnSpc>
              <a:spcBef>
                <a:spcPts val="1395"/>
              </a:spcBef>
              <a:spcAft>
                <a:spcPts val="0"/>
              </a:spcAft>
              <a:buClrTx/>
              <a:buSzTx/>
              <a:buFontTx/>
              <a:buNone/>
              <a:tabLst/>
              <a:defRPr/>
            </a:pPr>
            <a:r>
              <a:rPr kumimoji="1" sz="1400" b="0" i="0" u="none" strike="noStrike" kern="1200" cap="none" spc="-5" normalizeH="0" baseline="0" noProof="0" dirty="0">
                <a:ln>
                  <a:noFill/>
                </a:ln>
                <a:solidFill>
                  <a:srgbClr val="FFFFFF"/>
                </a:solidFill>
                <a:effectLst/>
                <a:uLnTx/>
                <a:uFillTx/>
                <a:latin typeface="Segoe UI"/>
                <a:ea typeface="Meiryo UI"/>
                <a:cs typeface="Arial" panose="020B0604020202020204" pitchFamily="34" charset="0"/>
              </a:rPr>
              <a:t>2018</a:t>
            </a:r>
            <a:endParaRPr kumimoji="1" sz="1400" b="0" i="0" u="none" strike="noStrike" kern="1200" cap="none" spc="0" normalizeH="0" baseline="0" noProof="0" dirty="0">
              <a:ln>
                <a:noFill/>
              </a:ln>
              <a:solidFill>
                <a:srgbClr val="000000"/>
              </a:solidFill>
              <a:effectLst/>
              <a:uLnTx/>
              <a:uFillTx/>
              <a:latin typeface="Segoe UI"/>
              <a:ea typeface="Meiryo UI"/>
              <a:cs typeface="Arial" panose="020B0604020202020204" pitchFamily="34" charset="0"/>
            </a:endParaRPr>
          </a:p>
          <a:p>
            <a:pPr marL="12700" marR="0" lvl="0" indent="0" algn="l" defTabSz="914400" rtl="0" eaLnBrk="1" fontAlgn="auto" latinLnBrk="0" hangingPunct="1">
              <a:lnSpc>
                <a:spcPct val="100000"/>
              </a:lnSpc>
              <a:spcBef>
                <a:spcPts val="1580"/>
              </a:spcBef>
              <a:spcAft>
                <a:spcPts val="0"/>
              </a:spcAft>
              <a:buClrTx/>
              <a:buSzTx/>
              <a:buFontTx/>
              <a:buNone/>
              <a:tabLst/>
              <a:defRPr/>
            </a:pPr>
            <a:r>
              <a:rPr kumimoji="1" sz="1400" b="0" i="0" u="none" strike="noStrike" kern="1200" cap="none" spc="-5" normalizeH="0" baseline="0" noProof="0" dirty="0">
                <a:ln>
                  <a:noFill/>
                </a:ln>
                <a:solidFill>
                  <a:srgbClr val="FFFFFF"/>
                </a:solidFill>
                <a:effectLst/>
                <a:uLnTx/>
                <a:uFillTx/>
                <a:latin typeface="Segoe UI"/>
                <a:ea typeface="Meiryo UI"/>
                <a:cs typeface="Arial" panose="020B0604020202020204" pitchFamily="34" charset="0"/>
              </a:rPr>
              <a:t>2020</a:t>
            </a:r>
            <a:endParaRPr kumimoji="1" sz="1400" b="0" i="0" u="none" strike="noStrike" kern="1200" cap="none" spc="0" normalizeH="0" baseline="0" noProof="0" dirty="0">
              <a:ln>
                <a:noFill/>
              </a:ln>
              <a:solidFill>
                <a:srgbClr val="000000"/>
              </a:solidFill>
              <a:effectLst/>
              <a:uLnTx/>
              <a:uFillTx/>
              <a:latin typeface="Segoe UI"/>
              <a:ea typeface="Meiryo UI"/>
              <a:cs typeface="Arial" panose="020B0604020202020204" pitchFamily="34" charset="0"/>
            </a:endParaRPr>
          </a:p>
        </p:txBody>
      </p:sp>
      <p:sp>
        <p:nvSpPr>
          <p:cNvPr id="10" name="object 10"/>
          <p:cNvSpPr/>
          <p:nvPr/>
        </p:nvSpPr>
        <p:spPr>
          <a:xfrm>
            <a:off x="5838091" y="4471579"/>
            <a:ext cx="1004569" cy="265430"/>
          </a:xfrm>
          <a:custGeom>
            <a:avLst/>
            <a:gdLst/>
            <a:ahLst/>
            <a:cxnLst/>
            <a:rect l="l" t="t" r="r" b="b"/>
            <a:pathLst>
              <a:path w="1004570" h="265429">
                <a:moveTo>
                  <a:pt x="502158" y="0"/>
                </a:moveTo>
                <a:lnTo>
                  <a:pt x="427953" y="1437"/>
                </a:lnTo>
                <a:lnTo>
                  <a:pt x="357129" y="5613"/>
                </a:lnTo>
                <a:lnTo>
                  <a:pt x="290462" y="12322"/>
                </a:lnTo>
                <a:lnTo>
                  <a:pt x="228729" y="21360"/>
                </a:lnTo>
                <a:lnTo>
                  <a:pt x="172707" y="32520"/>
                </a:lnTo>
                <a:lnTo>
                  <a:pt x="123172" y="45599"/>
                </a:lnTo>
                <a:lnTo>
                  <a:pt x="80901" y="60391"/>
                </a:lnTo>
                <a:lnTo>
                  <a:pt x="21261" y="94294"/>
                </a:lnTo>
                <a:lnTo>
                  <a:pt x="0" y="132588"/>
                </a:lnTo>
                <a:lnTo>
                  <a:pt x="5444" y="152181"/>
                </a:lnTo>
                <a:lnTo>
                  <a:pt x="46672" y="188484"/>
                </a:lnTo>
                <a:lnTo>
                  <a:pt x="123172" y="219576"/>
                </a:lnTo>
                <a:lnTo>
                  <a:pt x="172707" y="232655"/>
                </a:lnTo>
                <a:lnTo>
                  <a:pt x="228729" y="243815"/>
                </a:lnTo>
                <a:lnTo>
                  <a:pt x="290462" y="252853"/>
                </a:lnTo>
                <a:lnTo>
                  <a:pt x="357129" y="259562"/>
                </a:lnTo>
                <a:lnTo>
                  <a:pt x="427953" y="263738"/>
                </a:lnTo>
                <a:lnTo>
                  <a:pt x="502158" y="265176"/>
                </a:lnTo>
                <a:lnTo>
                  <a:pt x="576362" y="263738"/>
                </a:lnTo>
                <a:lnTo>
                  <a:pt x="647186" y="259562"/>
                </a:lnTo>
                <a:lnTo>
                  <a:pt x="713853" y="252853"/>
                </a:lnTo>
                <a:lnTo>
                  <a:pt x="775586" y="243815"/>
                </a:lnTo>
                <a:lnTo>
                  <a:pt x="831608" y="232655"/>
                </a:lnTo>
                <a:lnTo>
                  <a:pt x="881143" y="219576"/>
                </a:lnTo>
                <a:lnTo>
                  <a:pt x="923414" y="204784"/>
                </a:lnTo>
                <a:lnTo>
                  <a:pt x="983054" y="170881"/>
                </a:lnTo>
                <a:lnTo>
                  <a:pt x="1004316" y="132588"/>
                </a:lnTo>
                <a:lnTo>
                  <a:pt x="998871" y="112994"/>
                </a:lnTo>
                <a:lnTo>
                  <a:pt x="957643" y="76691"/>
                </a:lnTo>
                <a:lnTo>
                  <a:pt x="881143" y="45599"/>
                </a:lnTo>
                <a:lnTo>
                  <a:pt x="831608" y="32520"/>
                </a:lnTo>
                <a:lnTo>
                  <a:pt x="775586" y="21360"/>
                </a:lnTo>
                <a:lnTo>
                  <a:pt x="713853" y="12322"/>
                </a:lnTo>
                <a:lnTo>
                  <a:pt x="647186" y="5613"/>
                </a:lnTo>
                <a:lnTo>
                  <a:pt x="576362" y="1437"/>
                </a:lnTo>
                <a:lnTo>
                  <a:pt x="502158" y="0"/>
                </a:lnTo>
                <a:close/>
              </a:path>
            </a:pathLst>
          </a:custGeom>
          <a:solidFill>
            <a:schemeClr val="tx1">
              <a:lumMod val="50000"/>
              <a:lumOff val="50000"/>
            </a:schemeClr>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srgbClr val="000000"/>
              </a:solidFill>
              <a:effectLst/>
              <a:uLnTx/>
              <a:uFillTx/>
              <a:latin typeface="Segoe UI"/>
              <a:ea typeface="Meiryo UI"/>
              <a:cs typeface="Arial" panose="020B0604020202020204" pitchFamily="34" charset="0"/>
            </a:endParaRPr>
          </a:p>
        </p:txBody>
      </p:sp>
      <p:sp>
        <p:nvSpPr>
          <p:cNvPr id="11" name="object 11"/>
          <p:cNvSpPr txBox="1"/>
          <p:nvPr/>
        </p:nvSpPr>
        <p:spPr>
          <a:xfrm>
            <a:off x="6135623" y="4480395"/>
            <a:ext cx="409575" cy="228268"/>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1" sz="1400" b="0" i="0" u="none" strike="noStrike" kern="1200" cap="none" spc="-5" normalizeH="0" baseline="0" noProof="0" dirty="0">
                <a:ln>
                  <a:noFill/>
                </a:ln>
                <a:solidFill>
                  <a:srgbClr val="FFFFFF"/>
                </a:solidFill>
                <a:effectLst/>
                <a:uLnTx/>
                <a:uFillTx/>
                <a:latin typeface="Segoe UI"/>
                <a:ea typeface="Meiryo UI"/>
                <a:cs typeface="Arial" panose="020B0604020202020204" pitchFamily="34" charset="0"/>
              </a:rPr>
              <a:t>2021</a:t>
            </a:r>
            <a:endParaRPr kumimoji="1" sz="1400" b="0" i="0" u="none" strike="noStrike" kern="1200" cap="none" spc="0" normalizeH="0" baseline="0" noProof="0">
              <a:ln>
                <a:noFill/>
              </a:ln>
              <a:solidFill>
                <a:srgbClr val="000000"/>
              </a:solidFill>
              <a:effectLst/>
              <a:uLnTx/>
              <a:uFillTx/>
              <a:latin typeface="Segoe UI"/>
              <a:ea typeface="Meiryo UI"/>
              <a:cs typeface="Arial" panose="020B0604020202020204" pitchFamily="34" charset="0"/>
            </a:endParaRPr>
          </a:p>
        </p:txBody>
      </p:sp>
      <p:sp>
        <p:nvSpPr>
          <p:cNvPr id="12" name="object 12"/>
          <p:cNvSpPr/>
          <p:nvPr/>
        </p:nvSpPr>
        <p:spPr>
          <a:xfrm>
            <a:off x="5838091" y="4989738"/>
            <a:ext cx="1004569" cy="265430"/>
          </a:xfrm>
          <a:custGeom>
            <a:avLst/>
            <a:gdLst/>
            <a:ahLst/>
            <a:cxnLst/>
            <a:rect l="l" t="t" r="r" b="b"/>
            <a:pathLst>
              <a:path w="1004570" h="265429">
                <a:moveTo>
                  <a:pt x="502158" y="0"/>
                </a:moveTo>
                <a:lnTo>
                  <a:pt x="427953" y="1437"/>
                </a:lnTo>
                <a:lnTo>
                  <a:pt x="357129" y="5613"/>
                </a:lnTo>
                <a:lnTo>
                  <a:pt x="290462" y="12322"/>
                </a:lnTo>
                <a:lnTo>
                  <a:pt x="228729" y="21360"/>
                </a:lnTo>
                <a:lnTo>
                  <a:pt x="172707" y="32520"/>
                </a:lnTo>
                <a:lnTo>
                  <a:pt x="123172" y="45599"/>
                </a:lnTo>
                <a:lnTo>
                  <a:pt x="80901" y="60391"/>
                </a:lnTo>
                <a:lnTo>
                  <a:pt x="21261" y="94294"/>
                </a:lnTo>
                <a:lnTo>
                  <a:pt x="0" y="132587"/>
                </a:lnTo>
                <a:lnTo>
                  <a:pt x="5444" y="152181"/>
                </a:lnTo>
                <a:lnTo>
                  <a:pt x="46672" y="188484"/>
                </a:lnTo>
                <a:lnTo>
                  <a:pt x="123172" y="219576"/>
                </a:lnTo>
                <a:lnTo>
                  <a:pt x="172707" y="232655"/>
                </a:lnTo>
                <a:lnTo>
                  <a:pt x="228729" y="243815"/>
                </a:lnTo>
                <a:lnTo>
                  <a:pt x="290462" y="252853"/>
                </a:lnTo>
                <a:lnTo>
                  <a:pt x="357129" y="259562"/>
                </a:lnTo>
                <a:lnTo>
                  <a:pt x="427953" y="263738"/>
                </a:lnTo>
                <a:lnTo>
                  <a:pt x="502158" y="265175"/>
                </a:lnTo>
                <a:lnTo>
                  <a:pt x="576362" y="263738"/>
                </a:lnTo>
                <a:lnTo>
                  <a:pt x="647186" y="259562"/>
                </a:lnTo>
                <a:lnTo>
                  <a:pt x="713853" y="252853"/>
                </a:lnTo>
                <a:lnTo>
                  <a:pt x="775586" y="243815"/>
                </a:lnTo>
                <a:lnTo>
                  <a:pt x="831608" y="232655"/>
                </a:lnTo>
                <a:lnTo>
                  <a:pt x="881143" y="219576"/>
                </a:lnTo>
                <a:lnTo>
                  <a:pt x="923414" y="204784"/>
                </a:lnTo>
                <a:lnTo>
                  <a:pt x="983054" y="170881"/>
                </a:lnTo>
                <a:lnTo>
                  <a:pt x="1004316" y="132587"/>
                </a:lnTo>
                <a:lnTo>
                  <a:pt x="998871" y="112994"/>
                </a:lnTo>
                <a:lnTo>
                  <a:pt x="957643" y="76691"/>
                </a:lnTo>
                <a:lnTo>
                  <a:pt x="881143" y="45599"/>
                </a:lnTo>
                <a:lnTo>
                  <a:pt x="831608" y="32520"/>
                </a:lnTo>
                <a:lnTo>
                  <a:pt x="775586" y="21360"/>
                </a:lnTo>
                <a:lnTo>
                  <a:pt x="713853" y="12322"/>
                </a:lnTo>
                <a:lnTo>
                  <a:pt x="647186" y="5613"/>
                </a:lnTo>
                <a:lnTo>
                  <a:pt x="576362" y="1437"/>
                </a:lnTo>
                <a:lnTo>
                  <a:pt x="502158" y="0"/>
                </a:lnTo>
                <a:close/>
              </a:path>
            </a:pathLst>
          </a:custGeom>
          <a:solidFill>
            <a:schemeClr val="tx1">
              <a:lumMod val="50000"/>
              <a:lumOff val="50000"/>
            </a:schemeClr>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srgbClr val="000000"/>
              </a:solidFill>
              <a:effectLst/>
              <a:uLnTx/>
              <a:uFillTx/>
              <a:latin typeface="Segoe UI"/>
              <a:ea typeface="Meiryo UI"/>
              <a:cs typeface="Arial" panose="020B0604020202020204" pitchFamily="34" charset="0"/>
            </a:endParaRPr>
          </a:p>
        </p:txBody>
      </p:sp>
      <p:sp>
        <p:nvSpPr>
          <p:cNvPr id="13" name="object 13"/>
          <p:cNvSpPr txBox="1"/>
          <p:nvPr/>
        </p:nvSpPr>
        <p:spPr>
          <a:xfrm>
            <a:off x="6135464" y="4998203"/>
            <a:ext cx="409575" cy="228268"/>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1" sz="1400" b="0" i="0" u="none" strike="noStrike" kern="1200" cap="none" spc="-5" normalizeH="0" baseline="0" noProof="0" dirty="0">
                <a:ln>
                  <a:noFill/>
                </a:ln>
                <a:solidFill>
                  <a:srgbClr val="FFFFFF"/>
                </a:solidFill>
                <a:effectLst/>
                <a:uLnTx/>
                <a:uFillTx/>
                <a:latin typeface="Segoe UI"/>
                <a:ea typeface="Meiryo UI"/>
                <a:cs typeface="Arial" panose="020B0604020202020204" pitchFamily="34" charset="0"/>
              </a:rPr>
              <a:t>2022</a:t>
            </a:r>
            <a:endParaRPr kumimoji="1" sz="1400" b="0" i="0" u="none" strike="noStrike" kern="1200" cap="none" spc="0" normalizeH="0" baseline="0" noProof="0">
              <a:ln>
                <a:noFill/>
              </a:ln>
              <a:solidFill>
                <a:srgbClr val="000000"/>
              </a:solidFill>
              <a:effectLst/>
              <a:uLnTx/>
              <a:uFillTx/>
              <a:latin typeface="Segoe UI"/>
              <a:ea typeface="Meiryo UI"/>
              <a:cs typeface="Arial" panose="020B0604020202020204" pitchFamily="34" charset="0"/>
            </a:endParaRPr>
          </a:p>
        </p:txBody>
      </p:sp>
      <p:sp>
        <p:nvSpPr>
          <p:cNvPr id="14" name="object 14"/>
          <p:cNvSpPr txBox="1"/>
          <p:nvPr/>
        </p:nvSpPr>
        <p:spPr>
          <a:xfrm>
            <a:off x="387994" y="2505492"/>
            <a:ext cx="4317570" cy="1166345"/>
          </a:xfrm>
          <a:prstGeom prst="rect">
            <a:avLst/>
          </a:prstGeom>
        </p:spPr>
        <p:txBody>
          <a:bodyPr vert="horz" wrap="square" lIns="0" tIns="12065" rIns="0" bIns="0" rtlCol="0">
            <a:spAutoFit/>
          </a:bodyPr>
          <a:lstStyle/>
          <a:p>
            <a:pPr marL="355600" marR="213995" lvl="0" indent="-342900" algn="l" defTabSz="914400" rtl="0" eaLnBrk="1" fontAlgn="auto" latinLnBrk="0" hangingPunct="1">
              <a:lnSpc>
                <a:spcPct val="100000"/>
              </a:lnSpc>
              <a:spcBef>
                <a:spcPts val="95"/>
              </a:spcBef>
              <a:spcAft>
                <a:spcPts val="0"/>
              </a:spcAft>
              <a:buClrTx/>
              <a:buSzTx/>
              <a:buFont typeface="Arial"/>
              <a:buChar char="•"/>
              <a:tabLst>
                <a:tab pos="354965" algn="l"/>
                <a:tab pos="356235" algn="l"/>
              </a:tabLst>
              <a:defRPr/>
            </a:pPr>
            <a:r>
              <a:rPr kumimoji="1" sz="1400" b="0" i="0" u="none" strike="noStrike" kern="1200" cap="none" spc="-10" normalizeH="0" baseline="0" noProof="0" dirty="0">
                <a:ln>
                  <a:noFill/>
                </a:ln>
                <a:solidFill>
                  <a:srgbClr val="000000"/>
                </a:solidFill>
                <a:effectLst/>
                <a:uLnTx/>
                <a:uFillTx/>
                <a:latin typeface="Segoe UI"/>
                <a:ea typeface="Meiryo UI"/>
                <a:cs typeface="Arial" panose="020B0604020202020204" pitchFamily="34" charset="0"/>
              </a:rPr>
              <a:t>SHIONOGI has </a:t>
            </a:r>
            <a:r>
              <a:rPr kumimoji="1" sz="1400" b="0" i="0" u="none" strike="noStrike" kern="1200" cap="none" spc="-5" normalizeH="0" baseline="0" noProof="0" dirty="0">
                <a:ln>
                  <a:noFill/>
                </a:ln>
                <a:solidFill>
                  <a:srgbClr val="000000"/>
                </a:solidFill>
                <a:effectLst/>
                <a:uLnTx/>
                <a:uFillTx/>
                <a:latin typeface="Segoe UI"/>
                <a:ea typeface="Meiryo UI"/>
                <a:cs typeface="Arial" panose="020B0604020202020204" pitchFamily="34" charset="0"/>
              </a:rPr>
              <a:t>been researching </a:t>
            </a:r>
            <a:r>
              <a:rPr kumimoji="1" sz="1400" b="0" i="0" u="none" strike="noStrike" kern="1200" cap="none" spc="-10" normalizeH="0" baseline="0" noProof="0" dirty="0">
                <a:ln>
                  <a:noFill/>
                </a:ln>
                <a:solidFill>
                  <a:srgbClr val="000000"/>
                </a:solidFill>
                <a:effectLst/>
                <a:uLnTx/>
                <a:uFillTx/>
                <a:latin typeface="Segoe UI"/>
                <a:ea typeface="Meiryo UI"/>
                <a:cs typeface="Arial" panose="020B0604020202020204" pitchFamily="34" charset="0"/>
              </a:rPr>
              <a:t>and developing  </a:t>
            </a:r>
            <a:r>
              <a:rPr kumimoji="1" lang="en-US" sz="1400" b="0" i="0" u="none" strike="noStrike" kern="1200" cap="none" spc="-10" normalizeH="0" baseline="0" noProof="0" dirty="0">
                <a:ln>
                  <a:noFill/>
                </a:ln>
                <a:solidFill>
                  <a:srgbClr val="000000"/>
                </a:solidFill>
                <a:effectLst/>
                <a:uLnTx/>
                <a:uFillTx/>
                <a:latin typeface="Segoe UI"/>
                <a:ea typeface="Meiryo UI"/>
                <a:cs typeface="Arial" panose="020B0604020202020204" pitchFamily="34" charset="0"/>
              </a:rPr>
              <a:t>innovative treatments for </a:t>
            </a:r>
            <a:r>
              <a:rPr kumimoji="1" sz="1400" b="0" i="0" u="none" strike="noStrike" kern="1200" cap="none" spc="-5" normalizeH="0" baseline="0" noProof="0" dirty="0">
                <a:ln>
                  <a:noFill/>
                </a:ln>
                <a:solidFill>
                  <a:srgbClr val="000000"/>
                </a:solidFill>
                <a:effectLst/>
                <a:uLnTx/>
                <a:uFillTx/>
                <a:latin typeface="Segoe UI"/>
                <a:ea typeface="Meiryo UI"/>
                <a:cs typeface="Arial" panose="020B0604020202020204" pitchFamily="34" charset="0"/>
              </a:rPr>
              <a:t>infectious diseases for more </a:t>
            </a:r>
            <a:r>
              <a:rPr kumimoji="1" sz="1400" b="0" i="0" u="none" strike="noStrike" kern="1200" cap="none" spc="-10" normalizeH="0" baseline="0" noProof="0" dirty="0">
                <a:ln>
                  <a:noFill/>
                </a:ln>
                <a:solidFill>
                  <a:srgbClr val="000000"/>
                </a:solidFill>
                <a:effectLst/>
                <a:uLnTx/>
                <a:uFillTx/>
                <a:latin typeface="Segoe UI"/>
                <a:ea typeface="Meiryo UI"/>
                <a:cs typeface="Arial" panose="020B0604020202020204" pitchFamily="34" charset="0"/>
              </a:rPr>
              <a:t>than </a:t>
            </a:r>
            <a:r>
              <a:rPr kumimoji="1" sz="1400" b="0" i="0" u="none" strike="noStrike" kern="1200" cap="none" spc="-5" normalizeH="0" baseline="0" noProof="0" dirty="0">
                <a:ln>
                  <a:noFill/>
                </a:ln>
                <a:solidFill>
                  <a:srgbClr val="000000"/>
                </a:solidFill>
                <a:effectLst/>
                <a:uLnTx/>
                <a:uFillTx/>
                <a:latin typeface="Segoe UI"/>
                <a:ea typeface="Meiryo UI"/>
                <a:cs typeface="Arial" panose="020B0604020202020204" pitchFamily="34" charset="0"/>
              </a:rPr>
              <a:t>60 </a:t>
            </a:r>
            <a:r>
              <a:rPr kumimoji="1" sz="1400" b="0" i="0" u="none" strike="noStrike" kern="1200" cap="none" spc="-10" normalizeH="0" baseline="0" noProof="0" dirty="0">
                <a:ln>
                  <a:noFill/>
                </a:ln>
                <a:solidFill>
                  <a:srgbClr val="000000"/>
                </a:solidFill>
                <a:effectLst/>
                <a:uLnTx/>
                <a:uFillTx/>
                <a:latin typeface="Segoe UI"/>
                <a:ea typeface="Meiryo UI"/>
                <a:cs typeface="Arial" panose="020B0604020202020204" pitchFamily="34" charset="0"/>
              </a:rPr>
              <a:t>years </a:t>
            </a:r>
            <a:endParaRPr kumimoji="1" lang="en-US" sz="1400" b="0" i="0" u="none" strike="noStrike" kern="1200" cap="none" spc="-10" normalizeH="0" baseline="0" noProof="0" dirty="0">
              <a:ln>
                <a:noFill/>
              </a:ln>
              <a:solidFill>
                <a:srgbClr val="000000"/>
              </a:solidFill>
              <a:effectLst/>
              <a:uLnTx/>
              <a:uFillTx/>
              <a:latin typeface="Segoe UI"/>
              <a:ea typeface="Meiryo UI"/>
              <a:cs typeface="Arial" panose="020B0604020202020204" pitchFamily="34" charset="0"/>
            </a:endParaRPr>
          </a:p>
          <a:p>
            <a:pPr marL="355600" marR="213995" lvl="0" indent="-342900" algn="l" defTabSz="914400" rtl="0" eaLnBrk="1" fontAlgn="auto" latinLnBrk="0" hangingPunct="1">
              <a:lnSpc>
                <a:spcPct val="100000"/>
              </a:lnSpc>
              <a:spcBef>
                <a:spcPts val="600"/>
              </a:spcBef>
              <a:spcAft>
                <a:spcPts val="0"/>
              </a:spcAft>
              <a:buClrTx/>
              <a:buSzTx/>
              <a:buFont typeface="Arial"/>
              <a:buChar char="•"/>
              <a:tabLst>
                <a:tab pos="354965" algn="l"/>
                <a:tab pos="356235" algn="l"/>
              </a:tabLst>
              <a:defRPr/>
            </a:pPr>
            <a:r>
              <a:rPr kumimoji="1" sz="1400" b="0" i="0" u="none" strike="noStrike" kern="1200" cap="none" spc="-5" normalizeH="0" baseline="0" noProof="0" dirty="0">
                <a:ln>
                  <a:noFill/>
                </a:ln>
                <a:solidFill>
                  <a:srgbClr val="000000"/>
                </a:solidFill>
                <a:effectLst/>
                <a:uLnTx/>
                <a:uFillTx/>
                <a:latin typeface="Segoe UI"/>
                <a:ea typeface="Meiryo UI"/>
                <a:cs typeface="Arial" panose="020B0604020202020204" pitchFamily="34" charset="0"/>
              </a:rPr>
              <a:t>SHIONOGI is currently </a:t>
            </a:r>
            <a:r>
              <a:rPr kumimoji="1" sz="1400" b="0" i="0" u="none" strike="noStrike" kern="1200" cap="none" spc="-10" normalizeH="0" baseline="0" noProof="0" dirty="0">
                <a:ln>
                  <a:noFill/>
                </a:ln>
                <a:solidFill>
                  <a:srgbClr val="000000"/>
                </a:solidFill>
                <a:effectLst/>
                <a:uLnTx/>
                <a:uFillTx/>
                <a:latin typeface="Segoe UI"/>
                <a:ea typeface="Meiryo UI"/>
                <a:cs typeface="Arial" panose="020B0604020202020204" pitchFamily="34" charset="0"/>
              </a:rPr>
              <a:t>investing </a:t>
            </a:r>
            <a:r>
              <a:rPr kumimoji="1" sz="1400" b="0" i="0" u="none" strike="noStrike" kern="1200" cap="none" spc="-5" normalizeH="0" baseline="0" noProof="0" dirty="0">
                <a:ln>
                  <a:noFill/>
                </a:ln>
                <a:solidFill>
                  <a:srgbClr val="000000"/>
                </a:solidFill>
                <a:effectLst/>
                <a:uLnTx/>
                <a:uFillTx/>
                <a:latin typeface="Segoe UI"/>
                <a:ea typeface="Meiryo UI"/>
                <a:cs typeface="Arial" panose="020B0604020202020204" pitchFamily="34" charset="0"/>
              </a:rPr>
              <a:t>more </a:t>
            </a:r>
            <a:r>
              <a:rPr kumimoji="1" sz="1400" b="0" i="0" u="none" strike="noStrike" kern="1200" cap="none" spc="-10" normalizeH="0" baseline="0" noProof="0" dirty="0">
                <a:ln>
                  <a:noFill/>
                </a:ln>
                <a:solidFill>
                  <a:srgbClr val="000000"/>
                </a:solidFill>
                <a:effectLst/>
                <a:uLnTx/>
                <a:uFillTx/>
                <a:latin typeface="Segoe UI"/>
                <a:ea typeface="Meiryo UI"/>
                <a:cs typeface="Arial" panose="020B0604020202020204" pitchFamily="34" charset="0"/>
              </a:rPr>
              <a:t>than </a:t>
            </a:r>
            <a:r>
              <a:rPr kumimoji="1" sz="1400" b="0" i="0" u="none" strike="noStrike" kern="1200" cap="none" spc="-5" normalizeH="0" baseline="0" noProof="0" dirty="0">
                <a:ln>
                  <a:noFill/>
                </a:ln>
                <a:solidFill>
                  <a:srgbClr val="000000"/>
                </a:solidFill>
                <a:effectLst/>
                <a:uLnTx/>
                <a:uFillTx/>
                <a:latin typeface="Segoe UI"/>
                <a:ea typeface="Meiryo UI"/>
                <a:cs typeface="Arial" panose="020B0604020202020204" pitchFamily="34" charset="0"/>
              </a:rPr>
              <a:t>50% of  R&amp;D </a:t>
            </a:r>
            <a:r>
              <a:rPr kumimoji="1" lang="en-US" sz="1400" b="0" i="0" u="none" strike="noStrike" kern="1200" cap="none" spc="-5" normalizeH="0" baseline="0" noProof="0" dirty="0">
                <a:ln>
                  <a:noFill/>
                </a:ln>
                <a:solidFill>
                  <a:srgbClr val="000000"/>
                </a:solidFill>
                <a:effectLst/>
                <a:uLnTx/>
                <a:uFillTx/>
                <a:latin typeface="Segoe UI"/>
                <a:ea typeface="Meiryo UI"/>
                <a:cs typeface="Arial" panose="020B0604020202020204" pitchFamily="34" charset="0"/>
              </a:rPr>
              <a:t>spend</a:t>
            </a:r>
            <a:r>
              <a:rPr kumimoji="1" sz="1400" b="0" i="0" u="none" strike="noStrike" kern="1200" cap="none" spc="-5" normalizeH="0" baseline="0" noProof="0" dirty="0">
                <a:ln>
                  <a:noFill/>
                </a:ln>
                <a:solidFill>
                  <a:srgbClr val="000000"/>
                </a:solidFill>
                <a:effectLst/>
                <a:uLnTx/>
                <a:uFillTx/>
                <a:latin typeface="Segoe UI"/>
                <a:ea typeface="Meiryo UI"/>
                <a:cs typeface="Arial" panose="020B0604020202020204" pitchFamily="34" charset="0"/>
              </a:rPr>
              <a:t> in</a:t>
            </a:r>
            <a:r>
              <a:rPr kumimoji="1" lang="en-US" sz="1400" b="0" i="0" u="none" strike="noStrike" kern="1200" cap="none" spc="-5" normalizeH="0" baseline="0" noProof="0" dirty="0">
                <a:ln>
                  <a:noFill/>
                </a:ln>
                <a:solidFill>
                  <a:srgbClr val="000000"/>
                </a:solidFill>
                <a:effectLst/>
                <a:uLnTx/>
                <a:uFillTx/>
                <a:latin typeface="Segoe UI"/>
                <a:ea typeface="Meiryo UI"/>
                <a:cs typeface="Arial" panose="020B0604020202020204" pitchFamily="34" charset="0"/>
              </a:rPr>
              <a:t>to</a:t>
            </a:r>
            <a:r>
              <a:rPr kumimoji="1" sz="1400" b="0" i="0" u="none" strike="noStrike" kern="1200" cap="none" spc="-5" normalizeH="0" baseline="0" noProof="0" dirty="0">
                <a:ln>
                  <a:noFill/>
                </a:ln>
                <a:solidFill>
                  <a:srgbClr val="000000"/>
                </a:solidFill>
                <a:effectLst/>
                <a:uLnTx/>
                <a:uFillTx/>
                <a:latin typeface="Segoe UI"/>
                <a:ea typeface="Meiryo UI"/>
                <a:cs typeface="Arial" panose="020B0604020202020204" pitchFamily="34" charset="0"/>
              </a:rPr>
              <a:t> infectious diseases</a:t>
            </a:r>
            <a:endParaRPr kumimoji="1" sz="1400" b="0" i="0" u="none" strike="noStrike" kern="1200" cap="none" spc="0" normalizeH="0" baseline="0" noProof="0" dirty="0">
              <a:ln>
                <a:noFill/>
              </a:ln>
              <a:solidFill>
                <a:srgbClr val="000000"/>
              </a:solidFill>
              <a:effectLst/>
              <a:uLnTx/>
              <a:uFillTx/>
              <a:latin typeface="Segoe UI"/>
              <a:ea typeface="Meiryo UI"/>
              <a:cs typeface="Arial" panose="020B0604020202020204" pitchFamily="34" charset="0"/>
            </a:endParaRPr>
          </a:p>
        </p:txBody>
      </p:sp>
      <p:sp>
        <p:nvSpPr>
          <p:cNvPr id="15" name="object 15"/>
          <p:cNvSpPr/>
          <p:nvPr/>
        </p:nvSpPr>
        <p:spPr>
          <a:xfrm>
            <a:off x="6197754" y="1083727"/>
            <a:ext cx="4907932" cy="323215"/>
          </a:xfrm>
          <a:custGeom>
            <a:avLst/>
            <a:gdLst/>
            <a:ahLst/>
            <a:cxnLst/>
            <a:rect l="l" t="t" r="r" b="b"/>
            <a:pathLst>
              <a:path w="4741545" h="323214">
                <a:moveTo>
                  <a:pt x="4741164" y="0"/>
                </a:moveTo>
                <a:lnTo>
                  <a:pt x="0" y="0"/>
                </a:lnTo>
                <a:lnTo>
                  <a:pt x="0" y="323088"/>
                </a:lnTo>
                <a:lnTo>
                  <a:pt x="4741164" y="323088"/>
                </a:lnTo>
                <a:lnTo>
                  <a:pt x="4741164" y="0"/>
                </a:lnTo>
                <a:close/>
              </a:path>
            </a:pathLst>
          </a:custGeom>
          <a:solidFill>
            <a:schemeClr val="bg1"/>
          </a:solidFill>
        </p:spPr>
        <p:txBody>
          <a:bodyPr wrap="square" lIns="0" tIns="0" rIns="0" bIns="0" rtlCol="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sz="1600" b="1" i="0" u="none" strike="noStrike" kern="1200" cap="none" spc="0" normalizeH="0" baseline="0" noProof="0" dirty="0">
                <a:ln>
                  <a:noFill/>
                </a:ln>
                <a:solidFill>
                  <a:srgbClr val="000000"/>
                </a:solidFill>
                <a:effectLst/>
                <a:uLnTx/>
                <a:uFillTx/>
                <a:latin typeface="Segoe UI"/>
                <a:ea typeface="Meiryo UI"/>
                <a:cs typeface="Arial" panose="020B0604020202020204" pitchFamily="34" charset="0"/>
              </a:rPr>
              <a:t>Main infectious </a:t>
            </a:r>
            <a:r>
              <a:rPr kumimoji="1" lang="en-US" sz="1600" b="1" i="0" u="none" strike="noStrike" kern="1200" cap="none" spc="-5" normalizeH="0" baseline="0" noProof="0" dirty="0">
                <a:ln>
                  <a:noFill/>
                </a:ln>
                <a:solidFill>
                  <a:srgbClr val="000000"/>
                </a:solidFill>
                <a:effectLst/>
                <a:uLnTx/>
                <a:uFillTx/>
                <a:latin typeface="Segoe UI"/>
                <a:ea typeface="Meiryo UI"/>
                <a:cs typeface="Arial" panose="020B0604020202020204" pitchFamily="34" charset="0"/>
              </a:rPr>
              <a:t>disease drugs developed</a:t>
            </a:r>
            <a:r>
              <a:rPr kumimoji="1" lang="en-US" sz="1600" b="1" i="0" u="none" strike="noStrike" kern="1200" cap="none" spc="-30" normalizeH="0" baseline="0" noProof="0" dirty="0">
                <a:ln>
                  <a:noFill/>
                </a:ln>
                <a:solidFill>
                  <a:srgbClr val="000000"/>
                </a:solidFill>
                <a:effectLst/>
                <a:uLnTx/>
                <a:uFillTx/>
                <a:latin typeface="Segoe UI"/>
                <a:ea typeface="Meiryo UI"/>
                <a:cs typeface="Arial" panose="020B0604020202020204" pitchFamily="34" charset="0"/>
              </a:rPr>
              <a:t> </a:t>
            </a:r>
            <a:r>
              <a:rPr kumimoji="1" lang="en-US" sz="1600" b="1" i="0" u="none" strike="noStrike" kern="1200" cap="none" spc="-5" normalizeH="0" baseline="0" noProof="0" dirty="0">
                <a:ln>
                  <a:noFill/>
                </a:ln>
                <a:solidFill>
                  <a:srgbClr val="000000"/>
                </a:solidFill>
                <a:effectLst/>
                <a:uLnTx/>
                <a:uFillTx/>
                <a:latin typeface="Segoe UI"/>
                <a:ea typeface="Meiryo UI"/>
                <a:cs typeface="Arial" panose="020B0604020202020204" pitchFamily="34" charset="0"/>
              </a:rPr>
              <a:t>in-house</a:t>
            </a:r>
            <a:endParaRPr kumimoji="1" lang="en-US" sz="1600" b="0" i="0" u="none" strike="noStrike" kern="1200" cap="none" spc="0" normalizeH="0" baseline="0" noProof="0" dirty="0">
              <a:ln>
                <a:noFill/>
              </a:ln>
              <a:solidFill>
                <a:srgbClr val="000000"/>
              </a:solidFill>
              <a:effectLst/>
              <a:uLnTx/>
              <a:uFillTx/>
              <a:latin typeface="Segoe UI"/>
              <a:ea typeface="Meiryo UI"/>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dirty="0">
              <a:ln>
                <a:noFill/>
              </a:ln>
              <a:solidFill>
                <a:srgbClr val="000000"/>
              </a:solidFill>
              <a:effectLst/>
              <a:uLnTx/>
              <a:uFillTx/>
              <a:latin typeface="Segoe UI"/>
              <a:ea typeface="Meiryo UI"/>
              <a:cs typeface="Arial" panose="020B0604020202020204" pitchFamily="34" charset="0"/>
            </a:endParaRPr>
          </a:p>
        </p:txBody>
      </p:sp>
      <p:sp>
        <p:nvSpPr>
          <p:cNvPr id="16" name="object 16"/>
          <p:cNvSpPr txBox="1"/>
          <p:nvPr/>
        </p:nvSpPr>
        <p:spPr>
          <a:xfrm>
            <a:off x="391514" y="1096261"/>
            <a:ext cx="4907933" cy="997068"/>
          </a:xfrm>
          <a:prstGeom prst="rect">
            <a:avLst/>
          </a:prstGeom>
        </p:spPr>
        <p:txBody>
          <a:bodyPr vert="horz" wrap="square" lIns="0" tIns="12065" rIns="0" bIns="0" rtlCol="0">
            <a:spAutoFit/>
          </a:bodyPr>
          <a:lstStyle/>
          <a:p>
            <a:pPr marL="41910" marR="0" lvl="0" indent="0" algn="l" defTabSz="914400" rtl="0" eaLnBrk="1" fontAlgn="auto" latinLnBrk="0" hangingPunct="1">
              <a:lnSpc>
                <a:spcPct val="100000"/>
              </a:lnSpc>
              <a:spcBef>
                <a:spcPts val="95"/>
              </a:spcBef>
              <a:spcAft>
                <a:spcPts val="0"/>
              </a:spcAft>
              <a:buClrTx/>
              <a:buSzTx/>
              <a:buFontTx/>
              <a:buNone/>
              <a:tabLst/>
              <a:defRPr/>
            </a:pPr>
            <a:r>
              <a:rPr kumimoji="1" sz="1600" b="1" i="0" u="none" strike="noStrike" kern="1200" cap="none" spc="-10" normalizeH="0" baseline="0" noProof="0" dirty="0">
                <a:ln>
                  <a:noFill/>
                </a:ln>
                <a:solidFill>
                  <a:srgbClr val="000000"/>
                </a:solidFill>
                <a:effectLst/>
                <a:uLnTx/>
                <a:uFillTx/>
                <a:latin typeface="Segoe UI"/>
                <a:ea typeface="Meiryo UI"/>
                <a:cs typeface="Arial" panose="020B0604020202020204" pitchFamily="34" charset="0"/>
              </a:rPr>
              <a:t>Providing </a:t>
            </a:r>
            <a:r>
              <a:rPr kumimoji="1" sz="1600" b="1" i="0" u="none" strike="noStrike" kern="1200" cap="none" spc="-5" normalizeH="0" baseline="0" noProof="0" dirty="0">
                <a:ln>
                  <a:noFill/>
                </a:ln>
                <a:solidFill>
                  <a:srgbClr val="000000"/>
                </a:solidFill>
                <a:effectLst/>
                <a:uLnTx/>
                <a:uFillTx/>
                <a:latin typeface="Segoe UI"/>
                <a:ea typeface="Meiryo UI"/>
                <a:cs typeface="Arial" panose="020B0604020202020204" pitchFamily="34" charset="0"/>
              </a:rPr>
              <a:t>therapeutic </a:t>
            </a:r>
            <a:r>
              <a:rPr kumimoji="1" sz="1600" b="1" i="0" u="none" strike="noStrike" kern="1200" cap="none" spc="0" normalizeH="0" baseline="0" noProof="0" dirty="0">
                <a:ln>
                  <a:noFill/>
                </a:ln>
                <a:solidFill>
                  <a:srgbClr val="000000"/>
                </a:solidFill>
                <a:effectLst/>
                <a:uLnTx/>
                <a:uFillTx/>
                <a:latin typeface="Segoe UI"/>
                <a:ea typeface="Meiryo UI"/>
                <a:cs typeface="Arial" panose="020B0604020202020204" pitchFamily="34" charset="0"/>
              </a:rPr>
              <a:t>drugs </a:t>
            </a:r>
            <a:r>
              <a:rPr kumimoji="1" sz="1600" b="1" i="0" u="none" strike="noStrike" kern="1200" cap="none" spc="-5" normalizeH="0" baseline="0" noProof="0" dirty="0">
                <a:ln>
                  <a:noFill/>
                </a:ln>
                <a:solidFill>
                  <a:srgbClr val="000000"/>
                </a:solidFill>
                <a:effectLst/>
                <a:uLnTx/>
                <a:uFillTx/>
                <a:latin typeface="Segoe UI"/>
                <a:ea typeface="Meiryo UI"/>
                <a:cs typeface="Arial" panose="020B0604020202020204" pitchFamily="34" charset="0"/>
              </a:rPr>
              <a:t>developed in-house</a:t>
            </a:r>
            <a:r>
              <a:rPr kumimoji="1" sz="1600" b="1" i="0" u="none" strike="noStrike" kern="1200" cap="none" spc="55" normalizeH="0" baseline="0" noProof="0" dirty="0">
                <a:ln>
                  <a:noFill/>
                </a:ln>
                <a:solidFill>
                  <a:srgbClr val="000000"/>
                </a:solidFill>
                <a:effectLst/>
                <a:uLnTx/>
                <a:uFillTx/>
                <a:latin typeface="Segoe UI"/>
                <a:ea typeface="Meiryo UI"/>
                <a:cs typeface="Arial" panose="020B0604020202020204" pitchFamily="34" charset="0"/>
              </a:rPr>
              <a:t> </a:t>
            </a:r>
            <a:r>
              <a:rPr kumimoji="1" sz="1600" b="1" i="0" u="none" strike="noStrike" kern="1200" cap="none" spc="-5" normalizeH="0" baseline="0" noProof="0" dirty="0">
                <a:ln>
                  <a:noFill/>
                </a:ln>
                <a:solidFill>
                  <a:srgbClr val="D80C24"/>
                </a:solidFill>
                <a:effectLst/>
                <a:uLnTx/>
                <a:uFillTx/>
                <a:latin typeface="Segoe UI"/>
                <a:ea typeface="Meiryo UI"/>
                <a:cs typeface="Arial" panose="020B0604020202020204" pitchFamily="34" charset="0"/>
              </a:rPr>
              <a:t>Committed </a:t>
            </a:r>
            <a:r>
              <a:rPr kumimoji="1" sz="1600" b="1" i="0" u="none" strike="noStrike" kern="1200" cap="none" spc="-10" normalizeH="0" baseline="0" noProof="0" dirty="0">
                <a:ln>
                  <a:noFill/>
                </a:ln>
                <a:solidFill>
                  <a:srgbClr val="D80C24"/>
                </a:solidFill>
                <a:effectLst/>
                <a:uLnTx/>
                <a:uFillTx/>
                <a:latin typeface="Segoe UI"/>
                <a:ea typeface="Meiryo UI"/>
                <a:cs typeface="Arial" panose="020B0604020202020204" pitchFamily="34" charset="0"/>
              </a:rPr>
              <a:t>to </a:t>
            </a:r>
            <a:r>
              <a:rPr kumimoji="1" sz="1600" b="1" i="0" u="none" strike="noStrike" kern="1200" cap="none" spc="-5" normalizeH="0" baseline="0" noProof="0" dirty="0">
                <a:ln>
                  <a:noFill/>
                </a:ln>
                <a:solidFill>
                  <a:srgbClr val="D80C24"/>
                </a:solidFill>
                <a:effectLst/>
                <a:uLnTx/>
                <a:uFillTx/>
                <a:latin typeface="Segoe UI"/>
                <a:ea typeface="Meiryo UI"/>
                <a:cs typeface="Arial" panose="020B0604020202020204" pitchFamily="34" charset="0"/>
              </a:rPr>
              <a:t>infectious diseases for </a:t>
            </a:r>
            <a:r>
              <a:rPr kumimoji="1" sz="1600" b="1" i="0" u="none" strike="noStrike" kern="1200" cap="none" spc="-10" normalizeH="0" baseline="0" noProof="0" dirty="0">
                <a:ln>
                  <a:noFill/>
                </a:ln>
                <a:solidFill>
                  <a:srgbClr val="D80C24"/>
                </a:solidFill>
                <a:effectLst/>
                <a:uLnTx/>
                <a:uFillTx/>
                <a:latin typeface="Segoe UI"/>
                <a:ea typeface="Meiryo UI"/>
                <a:cs typeface="Arial" panose="020B0604020202020204" pitchFamily="34" charset="0"/>
              </a:rPr>
              <a:t>over </a:t>
            </a:r>
            <a:r>
              <a:rPr kumimoji="1" sz="1600" b="1" i="0" u="none" strike="noStrike" kern="1200" cap="none" spc="-5" normalizeH="0" baseline="0" noProof="0" dirty="0">
                <a:ln>
                  <a:noFill/>
                </a:ln>
                <a:solidFill>
                  <a:srgbClr val="D80C24"/>
                </a:solidFill>
                <a:effectLst/>
                <a:uLnTx/>
                <a:uFillTx/>
                <a:latin typeface="Segoe UI"/>
                <a:ea typeface="Meiryo UI"/>
                <a:cs typeface="Arial" panose="020B0604020202020204" pitchFamily="34" charset="0"/>
              </a:rPr>
              <a:t>60 years based on our ability </a:t>
            </a:r>
            <a:r>
              <a:rPr kumimoji="1" sz="1600" b="1" i="0" u="none" strike="noStrike" kern="1200" cap="none" spc="-10" normalizeH="0" baseline="0" noProof="0" dirty="0">
                <a:ln>
                  <a:noFill/>
                </a:ln>
                <a:solidFill>
                  <a:srgbClr val="D80C24"/>
                </a:solidFill>
                <a:effectLst/>
                <a:uLnTx/>
                <a:uFillTx/>
                <a:latin typeface="Segoe UI"/>
                <a:ea typeface="Meiryo UI"/>
                <a:cs typeface="Arial" panose="020B0604020202020204" pitchFamily="34" charset="0"/>
              </a:rPr>
              <a:t>to create </a:t>
            </a:r>
            <a:r>
              <a:rPr kumimoji="1" sz="1600" b="1" i="0" u="none" strike="noStrike" kern="1200" cap="none" spc="-5" normalizeH="0" baseline="0" noProof="0" dirty="0">
                <a:ln>
                  <a:noFill/>
                </a:ln>
                <a:solidFill>
                  <a:srgbClr val="D80C24"/>
                </a:solidFill>
                <a:effectLst/>
                <a:uLnTx/>
                <a:uFillTx/>
                <a:latin typeface="Segoe UI"/>
                <a:ea typeface="Meiryo UI"/>
                <a:cs typeface="Arial" panose="020B0604020202020204" pitchFamily="34" charset="0"/>
              </a:rPr>
              <a:t>innovation  </a:t>
            </a:r>
            <a:r>
              <a:rPr kumimoji="1" sz="1600" b="1" i="0" u="none" strike="noStrike" kern="1200" cap="none" spc="0" normalizeH="0" baseline="0" noProof="0" dirty="0">
                <a:ln>
                  <a:noFill/>
                </a:ln>
                <a:solidFill>
                  <a:srgbClr val="D80C24"/>
                </a:solidFill>
                <a:effectLst/>
                <a:uLnTx/>
                <a:uFillTx/>
                <a:latin typeface="Segoe UI"/>
                <a:ea typeface="Meiryo UI"/>
                <a:cs typeface="Arial" panose="020B0604020202020204" pitchFamily="34" charset="0"/>
              </a:rPr>
              <a:t>and </a:t>
            </a:r>
            <a:r>
              <a:rPr kumimoji="1" sz="1600" b="1" i="0" u="none" strike="noStrike" kern="1200" cap="none" spc="-5" normalizeH="0" baseline="0" noProof="0" dirty="0">
                <a:ln>
                  <a:noFill/>
                </a:ln>
                <a:solidFill>
                  <a:srgbClr val="D80C24"/>
                </a:solidFill>
                <a:effectLst/>
                <a:uLnTx/>
                <a:uFillTx/>
                <a:latin typeface="Segoe UI"/>
                <a:ea typeface="Meiryo UI"/>
                <a:cs typeface="Arial" panose="020B0604020202020204" pitchFamily="34" charset="0"/>
              </a:rPr>
              <a:t>our </a:t>
            </a:r>
            <a:r>
              <a:rPr kumimoji="1" sz="1600" b="1" i="0" u="none" strike="noStrike" kern="1200" cap="none" spc="0" normalizeH="0" baseline="0" noProof="0" dirty="0">
                <a:ln>
                  <a:noFill/>
                </a:ln>
                <a:solidFill>
                  <a:srgbClr val="D80C24"/>
                </a:solidFill>
                <a:effectLst/>
                <a:uLnTx/>
                <a:uFillTx/>
                <a:latin typeface="Segoe UI"/>
                <a:ea typeface="Meiryo UI"/>
                <a:cs typeface="Arial" panose="020B0604020202020204" pitchFamily="34" charset="0"/>
              </a:rPr>
              <a:t>expertise </a:t>
            </a:r>
            <a:r>
              <a:rPr kumimoji="1" sz="1600" b="1" i="0" u="none" strike="noStrike" kern="1200" cap="none" spc="-5" normalizeH="0" baseline="0" noProof="0" dirty="0">
                <a:ln>
                  <a:noFill/>
                </a:ln>
                <a:solidFill>
                  <a:srgbClr val="D80C24"/>
                </a:solidFill>
                <a:effectLst/>
                <a:uLnTx/>
                <a:uFillTx/>
                <a:latin typeface="Segoe UI"/>
                <a:ea typeface="Meiryo UI"/>
                <a:cs typeface="Arial" panose="020B0604020202020204" pitchFamily="34" charset="0"/>
              </a:rPr>
              <a:t>in infectious</a:t>
            </a:r>
            <a:r>
              <a:rPr kumimoji="1" sz="1600" b="1" i="0" u="none" strike="noStrike" kern="1200" cap="none" spc="-30" normalizeH="0" baseline="0" noProof="0" dirty="0">
                <a:ln>
                  <a:noFill/>
                </a:ln>
                <a:solidFill>
                  <a:srgbClr val="D80C24"/>
                </a:solidFill>
                <a:effectLst/>
                <a:uLnTx/>
                <a:uFillTx/>
                <a:latin typeface="Segoe UI"/>
                <a:ea typeface="Meiryo UI"/>
                <a:cs typeface="Arial" panose="020B0604020202020204" pitchFamily="34" charset="0"/>
              </a:rPr>
              <a:t> </a:t>
            </a:r>
            <a:r>
              <a:rPr kumimoji="1" sz="1600" b="1" i="0" u="none" strike="noStrike" kern="1200" cap="none" spc="-5" normalizeH="0" baseline="0" noProof="0" dirty="0">
                <a:ln>
                  <a:noFill/>
                </a:ln>
                <a:solidFill>
                  <a:srgbClr val="D80C24"/>
                </a:solidFill>
                <a:effectLst/>
                <a:uLnTx/>
                <a:uFillTx/>
                <a:latin typeface="Segoe UI"/>
                <a:ea typeface="Meiryo UI"/>
                <a:cs typeface="Arial" panose="020B0604020202020204" pitchFamily="34" charset="0"/>
              </a:rPr>
              <a:t>diseases</a:t>
            </a:r>
            <a:endParaRPr kumimoji="1" sz="1600" b="0" i="0" u="none" strike="noStrike" kern="1200" cap="none" spc="0" normalizeH="0" baseline="0" noProof="0" dirty="0">
              <a:ln>
                <a:noFill/>
              </a:ln>
              <a:solidFill>
                <a:srgbClr val="D80C24"/>
              </a:solidFill>
              <a:effectLst/>
              <a:uLnTx/>
              <a:uFillTx/>
              <a:latin typeface="Segoe UI"/>
              <a:ea typeface="Meiryo UI"/>
              <a:cs typeface="Arial" panose="020B0604020202020204" pitchFamily="34" charset="0"/>
            </a:endParaRPr>
          </a:p>
        </p:txBody>
      </p:sp>
      <p:sp>
        <p:nvSpPr>
          <p:cNvPr id="17" name="object 17"/>
          <p:cNvSpPr txBox="1"/>
          <p:nvPr/>
        </p:nvSpPr>
        <p:spPr>
          <a:xfrm>
            <a:off x="705359" y="4041447"/>
            <a:ext cx="4157979" cy="513080"/>
          </a:xfrm>
          <a:prstGeom prst="rect">
            <a:avLst/>
          </a:prstGeom>
        </p:spPr>
        <p:txBody>
          <a:bodyPr vert="horz" wrap="square" lIns="0" tIns="12065" rIns="0" bIns="0" rtlCol="0">
            <a:spAutoFit/>
          </a:bodyPr>
          <a:lstStyle/>
          <a:p>
            <a:pPr marL="12700" marR="5080" lvl="0" indent="0" algn="l" defTabSz="914400" rtl="0" eaLnBrk="1" fontAlgn="auto" latinLnBrk="0" hangingPunct="1">
              <a:lnSpc>
                <a:spcPct val="100000"/>
              </a:lnSpc>
              <a:spcBef>
                <a:spcPts val="95"/>
              </a:spcBef>
              <a:spcAft>
                <a:spcPts val="0"/>
              </a:spcAft>
              <a:buClrTx/>
              <a:buSzTx/>
              <a:buFontTx/>
              <a:buNone/>
              <a:tabLst/>
              <a:defRPr/>
            </a:pPr>
            <a:r>
              <a:rPr kumimoji="1" sz="1600" b="1" i="0" u="none" strike="noStrike" kern="1200" cap="none" spc="-5" normalizeH="0" baseline="0" noProof="0" dirty="0">
                <a:ln>
                  <a:noFill/>
                </a:ln>
                <a:solidFill>
                  <a:srgbClr val="000000"/>
                </a:solidFill>
                <a:effectLst/>
                <a:uLnTx/>
                <a:uFillTx/>
                <a:latin typeface="Segoe UI"/>
                <a:ea typeface="Meiryo UI"/>
                <a:cs typeface="Arial" panose="020B0604020202020204" pitchFamily="34" charset="0"/>
              </a:rPr>
              <a:t>Proportion </a:t>
            </a:r>
            <a:r>
              <a:rPr kumimoji="1" sz="1600" b="1" i="0" u="none" strike="noStrike" kern="1200" cap="none" spc="-15" normalizeH="0" baseline="0" noProof="0" dirty="0">
                <a:ln>
                  <a:noFill/>
                </a:ln>
                <a:solidFill>
                  <a:srgbClr val="000000"/>
                </a:solidFill>
                <a:effectLst/>
                <a:uLnTx/>
                <a:uFillTx/>
                <a:latin typeface="Segoe UI"/>
                <a:ea typeface="Meiryo UI"/>
                <a:cs typeface="Arial" panose="020B0604020202020204" pitchFamily="34" charset="0"/>
              </a:rPr>
              <a:t>of </a:t>
            </a:r>
            <a:r>
              <a:rPr kumimoji="1" sz="1600" b="1" i="0" u="none" strike="noStrike" kern="1200" cap="none" spc="-5" normalizeH="0" baseline="0" noProof="0" dirty="0">
                <a:ln>
                  <a:noFill/>
                </a:ln>
                <a:solidFill>
                  <a:srgbClr val="000000"/>
                </a:solidFill>
                <a:effectLst/>
                <a:uLnTx/>
                <a:uFillTx/>
                <a:latin typeface="Segoe UI"/>
                <a:ea typeface="Meiryo UI"/>
                <a:cs typeface="Arial" panose="020B0604020202020204" pitchFamily="34" charset="0"/>
              </a:rPr>
              <a:t>R&amp;D expenses for </a:t>
            </a:r>
            <a:r>
              <a:rPr kumimoji="1" sz="1600" b="1" i="0" u="none" strike="noStrike" kern="1200" cap="none" spc="-10" normalizeH="0" baseline="0" noProof="0" dirty="0">
                <a:ln>
                  <a:noFill/>
                </a:ln>
                <a:solidFill>
                  <a:srgbClr val="000000"/>
                </a:solidFill>
                <a:effectLst/>
                <a:uLnTx/>
                <a:uFillTx/>
                <a:latin typeface="Segoe UI"/>
                <a:ea typeface="Meiryo UI"/>
                <a:cs typeface="Arial" panose="020B0604020202020204" pitchFamily="34" charset="0"/>
              </a:rPr>
              <a:t>the infectious  disease area</a:t>
            </a:r>
            <a:r>
              <a:rPr kumimoji="1" sz="1600" b="1" i="0" u="none" strike="noStrike" kern="1200" cap="none" spc="20" normalizeH="0" baseline="0" noProof="0" dirty="0">
                <a:ln>
                  <a:noFill/>
                </a:ln>
                <a:solidFill>
                  <a:srgbClr val="000000"/>
                </a:solidFill>
                <a:effectLst/>
                <a:uLnTx/>
                <a:uFillTx/>
                <a:latin typeface="Segoe UI"/>
                <a:ea typeface="Meiryo UI"/>
                <a:cs typeface="Arial" panose="020B0604020202020204" pitchFamily="34" charset="0"/>
              </a:rPr>
              <a:t> </a:t>
            </a:r>
            <a:r>
              <a:rPr kumimoji="1" sz="1600" b="1" i="0" u="none" strike="noStrike" kern="1200" cap="none" spc="-5" normalizeH="0" baseline="0" noProof="0" dirty="0">
                <a:ln>
                  <a:noFill/>
                </a:ln>
                <a:solidFill>
                  <a:srgbClr val="000000"/>
                </a:solidFill>
                <a:effectLst/>
                <a:uLnTx/>
                <a:uFillTx/>
                <a:latin typeface="Segoe UI"/>
                <a:ea typeface="Meiryo UI"/>
                <a:cs typeface="Arial" panose="020B0604020202020204" pitchFamily="34" charset="0"/>
              </a:rPr>
              <a:t>(FY2021)</a:t>
            </a:r>
            <a:endParaRPr kumimoji="1" sz="1600" b="1" i="0" u="none" strike="noStrike" kern="1200" cap="none" spc="0" normalizeH="0" baseline="0" noProof="0" dirty="0">
              <a:ln>
                <a:noFill/>
              </a:ln>
              <a:solidFill>
                <a:srgbClr val="000000"/>
              </a:solidFill>
              <a:effectLst/>
              <a:uLnTx/>
              <a:uFillTx/>
              <a:latin typeface="Segoe UI"/>
              <a:ea typeface="Meiryo UI"/>
              <a:cs typeface="Arial" panose="020B0604020202020204" pitchFamily="34" charset="0"/>
            </a:endParaRPr>
          </a:p>
        </p:txBody>
      </p:sp>
      <p:sp>
        <p:nvSpPr>
          <p:cNvPr id="18" name="object 18"/>
          <p:cNvSpPr txBox="1"/>
          <p:nvPr/>
        </p:nvSpPr>
        <p:spPr>
          <a:xfrm>
            <a:off x="6848505" y="1561119"/>
            <a:ext cx="5138061" cy="2992486"/>
          </a:xfrm>
          <a:prstGeom prst="rect">
            <a:avLst/>
          </a:prstGeom>
        </p:spPr>
        <p:txBody>
          <a:bodyPr vert="horz" wrap="square" lIns="0" tIns="12065" rIns="0" bIns="0" rtlCol="0">
            <a:spAutoFit/>
          </a:bodyPr>
          <a:lstStyle/>
          <a:p>
            <a:pPr marL="38100" marR="0" lvl="0" indent="0" algn="l" defTabSz="914400" rtl="0" eaLnBrk="1" fontAlgn="auto" latinLnBrk="0" hangingPunct="1">
              <a:lnSpc>
                <a:spcPct val="100000"/>
              </a:lnSpc>
              <a:spcBef>
                <a:spcPts val="95"/>
              </a:spcBef>
              <a:spcAft>
                <a:spcPts val="0"/>
              </a:spcAft>
              <a:buClrTx/>
              <a:buSzTx/>
              <a:buFontTx/>
              <a:buNone/>
              <a:tabLst/>
              <a:defRPr/>
            </a:pPr>
            <a:r>
              <a:rPr kumimoji="1" lang="en-US" sz="1600" b="0" i="0" u="none" strike="noStrike" kern="1200" cap="none" spc="-5" normalizeH="0" baseline="0" noProof="0" dirty="0">
                <a:ln>
                  <a:noFill/>
                </a:ln>
                <a:solidFill>
                  <a:srgbClr val="000000"/>
                </a:solidFill>
                <a:effectLst/>
                <a:uLnTx/>
                <a:uFillTx/>
                <a:latin typeface="Segoe UI"/>
                <a:ea typeface="Meiryo UI"/>
                <a:cs typeface="Arial" panose="020B0604020202020204" pitchFamily="34" charset="0"/>
              </a:rPr>
              <a:t>The sulfonamide </a:t>
            </a:r>
            <a:r>
              <a:rPr kumimoji="1" lang="en-US" sz="1600" b="0" i="0" u="none" strike="noStrike" kern="1200" cap="none" spc="-10" normalizeH="0" baseline="0" noProof="0" dirty="0">
                <a:ln>
                  <a:noFill/>
                </a:ln>
                <a:solidFill>
                  <a:srgbClr val="000000"/>
                </a:solidFill>
                <a:effectLst/>
                <a:uLnTx/>
                <a:uFillTx/>
                <a:latin typeface="Segoe UI"/>
                <a:ea typeface="Meiryo UI"/>
                <a:cs typeface="Arial" panose="020B0604020202020204" pitchFamily="34" charset="0"/>
              </a:rPr>
              <a:t>drug</a:t>
            </a:r>
            <a:r>
              <a:rPr kumimoji="1" lang="en-US" sz="1600" b="0" i="0" u="none" strike="noStrike" kern="1200" cap="none" spc="0" normalizeH="0" baseline="0" noProof="0" dirty="0">
                <a:ln>
                  <a:noFill/>
                </a:ln>
                <a:solidFill>
                  <a:srgbClr val="000000"/>
                </a:solidFill>
                <a:effectLst/>
                <a:uLnTx/>
                <a:uFillTx/>
                <a:latin typeface="Segoe UI"/>
                <a:ea typeface="Meiryo UI"/>
                <a:cs typeface="Arial" panose="020B0604020202020204" pitchFamily="34" charset="0"/>
              </a:rPr>
              <a:t> </a:t>
            </a:r>
            <a:r>
              <a:rPr kumimoji="1" lang="en-US" sz="1600" b="1" i="0" u="none" strike="noStrike" kern="1200" cap="none" spc="-5" normalizeH="0" baseline="0" noProof="0" dirty="0">
                <a:ln>
                  <a:noFill/>
                </a:ln>
                <a:solidFill>
                  <a:srgbClr val="D70B23"/>
                </a:solidFill>
                <a:effectLst/>
                <a:uLnTx/>
                <a:uFillTx/>
                <a:latin typeface="Segoe UI"/>
                <a:ea typeface="Meiryo UI"/>
                <a:cs typeface="Arial" panose="020B0604020202020204" pitchFamily="34" charset="0"/>
              </a:rPr>
              <a:t>“Sulfamethoxazole”</a:t>
            </a:r>
            <a:endParaRPr kumimoji="1" lang="en-US" sz="1600" b="0" i="0" u="none" strike="noStrike" kern="1200" cap="none" spc="0" normalizeH="0" baseline="0" noProof="0" dirty="0">
              <a:ln>
                <a:noFill/>
              </a:ln>
              <a:solidFill>
                <a:srgbClr val="000000"/>
              </a:solidFill>
              <a:effectLst/>
              <a:uLnTx/>
              <a:uFillTx/>
              <a:latin typeface="Segoe UI"/>
              <a:ea typeface="Meiryo UI"/>
              <a:cs typeface="Arial" panose="020B0604020202020204" pitchFamily="34" charset="0"/>
            </a:endParaRPr>
          </a:p>
          <a:p>
            <a:pPr marL="38100" marR="0" lvl="0" indent="0" algn="l" defTabSz="914400" rtl="0" eaLnBrk="1" fontAlgn="auto" latinLnBrk="0" hangingPunct="1">
              <a:lnSpc>
                <a:spcPct val="100000"/>
              </a:lnSpc>
              <a:spcBef>
                <a:spcPts val="1245"/>
              </a:spcBef>
              <a:spcAft>
                <a:spcPts val="0"/>
              </a:spcAft>
              <a:buClrTx/>
              <a:buSzTx/>
              <a:buFontTx/>
              <a:buNone/>
              <a:tabLst/>
              <a:defRPr/>
            </a:pPr>
            <a:r>
              <a:rPr kumimoji="1" lang="en-US" sz="1600" b="0" i="0" u="none" strike="noStrike" kern="1200" cap="none" spc="-5" normalizeH="0" baseline="0" noProof="0" dirty="0">
                <a:ln>
                  <a:noFill/>
                </a:ln>
                <a:solidFill>
                  <a:srgbClr val="000000"/>
                </a:solidFill>
                <a:effectLst/>
                <a:uLnTx/>
                <a:uFillTx/>
                <a:latin typeface="Segoe UI"/>
                <a:ea typeface="Meiryo UI"/>
                <a:cs typeface="Arial" panose="020B0604020202020204" pitchFamily="34" charset="0"/>
              </a:rPr>
              <a:t>The </a:t>
            </a:r>
            <a:r>
              <a:rPr kumimoji="1" lang="en-US" sz="1600" b="0" i="0" u="none" strike="noStrike" kern="1200" cap="none" spc="-10" normalizeH="0" baseline="0" noProof="0" dirty="0">
                <a:ln>
                  <a:noFill/>
                </a:ln>
                <a:solidFill>
                  <a:srgbClr val="000000"/>
                </a:solidFill>
                <a:effectLst/>
                <a:uLnTx/>
                <a:uFillTx/>
                <a:latin typeface="Segoe UI"/>
                <a:ea typeface="Meiryo UI"/>
                <a:cs typeface="Arial" panose="020B0604020202020204" pitchFamily="34" charset="0"/>
              </a:rPr>
              <a:t>oxacephem antibiotic</a:t>
            </a:r>
            <a:r>
              <a:rPr kumimoji="1" lang="en-US" sz="1600" b="0" i="0" u="none" strike="noStrike" kern="1200" cap="none" spc="20" normalizeH="0" baseline="0" noProof="0" dirty="0">
                <a:ln>
                  <a:noFill/>
                </a:ln>
                <a:solidFill>
                  <a:srgbClr val="000000"/>
                </a:solidFill>
                <a:effectLst/>
                <a:uLnTx/>
                <a:uFillTx/>
                <a:latin typeface="Segoe UI"/>
                <a:ea typeface="Meiryo UI"/>
                <a:cs typeface="Arial" panose="020B0604020202020204" pitchFamily="34" charset="0"/>
              </a:rPr>
              <a:t> </a:t>
            </a:r>
            <a:r>
              <a:rPr kumimoji="1" lang="en-US" sz="1600" b="1" i="0" u="none" strike="noStrike" kern="1200" cap="none" spc="-5" normalizeH="0" baseline="0" noProof="0" dirty="0">
                <a:ln>
                  <a:noFill/>
                </a:ln>
                <a:solidFill>
                  <a:srgbClr val="D70B23"/>
                </a:solidFill>
                <a:effectLst/>
                <a:uLnTx/>
                <a:uFillTx/>
                <a:latin typeface="Segoe UI"/>
                <a:ea typeface="Meiryo UI"/>
                <a:cs typeface="Arial" panose="020B0604020202020204" pitchFamily="34" charset="0"/>
              </a:rPr>
              <a:t>“Flomoxef”</a:t>
            </a:r>
            <a:endParaRPr kumimoji="1" lang="en-US" sz="1600" b="0" i="0" u="none" strike="noStrike" kern="1200" cap="none" spc="0" normalizeH="0" baseline="0" noProof="0" dirty="0">
              <a:ln>
                <a:noFill/>
              </a:ln>
              <a:solidFill>
                <a:srgbClr val="000000"/>
              </a:solidFill>
              <a:effectLst/>
              <a:uLnTx/>
              <a:uFillTx/>
              <a:latin typeface="Segoe UI"/>
              <a:ea typeface="Meiryo UI"/>
              <a:cs typeface="Arial" panose="020B0604020202020204" pitchFamily="34" charset="0"/>
            </a:endParaRPr>
          </a:p>
          <a:p>
            <a:pPr marL="38100" marR="0" lvl="0" indent="0" algn="l" defTabSz="914400" rtl="0" eaLnBrk="1" fontAlgn="auto" latinLnBrk="0" hangingPunct="1">
              <a:lnSpc>
                <a:spcPct val="100000"/>
              </a:lnSpc>
              <a:spcBef>
                <a:spcPts val="1345"/>
              </a:spcBef>
              <a:spcAft>
                <a:spcPts val="0"/>
              </a:spcAft>
              <a:buClrTx/>
              <a:buSzTx/>
              <a:buFontTx/>
              <a:buNone/>
              <a:tabLst/>
              <a:defRPr/>
            </a:pPr>
            <a:r>
              <a:rPr kumimoji="1" sz="1600" b="0" i="0" u="none" strike="noStrike" kern="1200" cap="none" spc="-5" normalizeH="0" baseline="0" noProof="0" dirty="0">
                <a:ln>
                  <a:noFill/>
                </a:ln>
                <a:solidFill>
                  <a:srgbClr val="000000"/>
                </a:solidFill>
                <a:effectLst/>
                <a:uLnTx/>
                <a:uFillTx/>
                <a:latin typeface="Segoe UI"/>
                <a:ea typeface="Meiryo UI"/>
                <a:cs typeface="Arial" panose="020B0604020202020204" pitchFamily="34" charset="0"/>
              </a:rPr>
              <a:t>The cephem </a:t>
            </a:r>
            <a:r>
              <a:rPr kumimoji="1" sz="1600" b="0" i="0" u="none" strike="noStrike" kern="1200" cap="none" spc="-10" normalizeH="0" baseline="0" noProof="0" dirty="0">
                <a:ln>
                  <a:noFill/>
                </a:ln>
                <a:solidFill>
                  <a:srgbClr val="000000"/>
                </a:solidFill>
                <a:effectLst/>
                <a:uLnTx/>
                <a:uFillTx/>
                <a:latin typeface="Segoe UI"/>
                <a:ea typeface="Meiryo UI"/>
                <a:cs typeface="Arial" panose="020B0604020202020204" pitchFamily="34" charset="0"/>
              </a:rPr>
              <a:t>antibiotic</a:t>
            </a:r>
            <a:r>
              <a:rPr kumimoji="1" sz="1600" b="0" i="0" u="none" strike="noStrike" kern="1200" cap="none" spc="5" normalizeH="0" baseline="0" noProof="0" dirty="0">
                <a:ln>
                  <a:noFill/>
                </a:ln>
                <a:solidFill>
                  <a:srgbClr val="000000"/>
                </a:solidFill>
                <a:effectLst/>
                <a:uLnTx/>
                <a:uFillTx/>
                <a:latin typeface="Segoe UI"/>
                <a:ea typeface="Meiryo UI"/>
                <a:cs typeface="Arial" panose="020B0604020202020204" pitchFamily="34" charset="0"/>
              </a:rPr>
              <a:t> </a:t>
            </a:r>
            <a:r>
              <a:rPr kumimoji="1" sz="1600" b="1" i="0" u="none" strike="noStrike" kern="1200" cap="none" spc="-10" normalizeH="0" baseline="0" noProof="0" dirty="0">
                <a:ln>
                  <a:noFill/>
                </a:ln>
                <a:solidFill>
                  <a:srgbClr val="D70B23"/>
                </a:solidFill>
                <a:effectLst/>
                <a:uLnTx/>
                <a:uFillTx/>
                <a:latin typeface="Segoe UI"/>
                <a:ea typeface="Meiryo UI"/>
                <a:cs typeface="Arial" panose="020B0604020202020204" pitchFamily="34" charset="0"/>
              </a:rPr>
              <a:t>“</a:t>
            </a:r>
            <a:r>
              <a:rPr kumimoji="1" lang="en-US" sz="1600" b="1" i="0" u="none" strike="noStrike" kern="1200" cap="none" spc="-10" normalizeH="0" baseline="0" noProof="0" dirty="0">
                <a:ln>
                  <a:noFill/>
                </a:ln>
                <a:solidFill>
                  <a:srgbClr val="D70B23"/>
                </a:solidFill>
                <a:effectLst/>
                <a:uLnTx/>
                <a:uFillTx/>
                <a:latin typeface="Segoe UI"/>
                <a:ea typeface="Meiryo UI"/>
                <a:cs typeface="Arial" panose="020B0604020202020204" pitchFamily="34" charset="0"/>
              </a:rPr>
              <a:t>Cefcapene”</a:t>
            </a:r>
            <a:endParaRPr kumimoji="1" sz="1575" b="0" i="0" u="none" strike="noStrike" kern="1200" cap="none" spc="0" normalizeH="0" baseline="26455" noProof="0" dirty="0">
              <a:ln>
                <a:noFill/>
              </a:ln>
              <a:solidFill>
                <a:srgbClr val="000000"/>
              </a:solidFill>
              <a:effectLst/>
              <a:uLnTx/>
              <a:uFillTx/>
              <a:latin typeface="Segoe UI"/>
              <a:ea typeface="Meiryo UI"/>
              <a:cs typeface="Arial" panose="020B0604020202020204" pitchFamily="34" charset="0"/>
            </a:endParaRPr>
          </a:p>
          <a:p>
            <a:pPr marL="38100" marR="0" lvl="0" indent="0" algn="l" defTabSz="914400" rtl="0" eaLnBrk="1" fontAlgn="auto" latinLnBrk="0" hangingPunct="1">
              <a:lnSpc>
                <a:spcPct val="100000"/>
              </a:lnSpc>
              <a:spcBef>
                <a:spcPts val="980"/>
              </a:spcBef>
              <a:spcAft>
                <a:spcPts val="0"/>
              </a:spcAft>
              <a:buClrTx/>
              <a:buSzTx/>
              <a:buFontTx/>
              <a:buNone/>
              <a:tabLst/>
              <a:defRPr/>
            </a:pPr>
            <a:r>
              <a:rPr kumimoji="1" sz="1600" b="0" i="0" u="none" strike="noStrike" kern="1200" cap="none" spc="-5" normalizeH="0" baseline="0" noProof="0" dirty="0">
                <a:ln>
                  <a:noFill/>
                </a:ln>
                <a:solidFill>
                  <a:srgbClr val="000000"/>
                </a:solidFill>
                <a:effectLst/>
                <a:uLnTx/>
                <a:uFillTx/>
                <a:latin typeface="Segoe UI"/>
                <a:ea typeface="Meiryo UI"/>
                <a:cs typeface="Arial" panose="020B0604020202020204" pitchFamily="34" charset="0"/>
              </a:rPr>
              <a:t>The </a:t>
            </a:r>
            <a:r>
              <a:rPr kumimoji="1" sz="1600" b="0" i="0" u="none" strike="noStrike" kern="1200" cap="none" spc="-10" normalizeH="0" baseline="0" noProof="0" dirty="0">
                <a:ln>
                  <a:noFill/>
                </a:ln>
                <a:solidFill>
                  <a:srgbClr val="000000"/>
                </a:solidFill>
                <a:effectLst/>
                <a:uLnTx/>
                <a:uFillTx/>
                <a:latin typeface="Segoe UI"/>
                <a:ea typeface="Meiryo UI"/>
                <a:cs typeface="Arial" panose="020B0604020202020204" pitchFamily="34" charset="0"/>
              </a:rPr>
              <a:t>carbapenem antibiotic</a:t>
            </a:r>
            <a:r>
              <a:rPr kumimoji="1" sz="1600" b="0" i="0" u="none" strike="noStrike" kern="1200" cap="none" spc="15" normalizeH="0" baseline="0" noProof="0" dirty="0">
                <a:ln>
                  <a:noFill/>
                </a:ln>
                <a:solidFill>
                  <a:srgbClr val="000000"/>
                </a:solidFill>
                <a:effectLst/>
                <a:uLnTx/>
                <a:uFillTx/>
                <a:latin typeface="Segoe UI"/>
                <a:ea typeface="Meiryo UI"/>
                <a:cs typeface="Arial" panose="020B0604020202020204" pitchFamily="34" charset="0"/>
              </a:rPr>
              <a:t> </a:t>
            </a:r>
            <a:r>
              <a:rPr kumimoji="1" sz="1600" b="1" i="0" u="none" strike="noStrike" kern="1200" cap="none" spc="-5" normalizeH="0" baseline="0" noProof="0" dirty="0">
                <a:ln>
                  <a:noFill/>
                </a:ln>
                <a:solidFill>
                  <a:srgbClr val="D70B23"/>
                </a:solidFill>
                <a:effectLst/>
                <a:uLnTx/>
                <a:uFillTx/>
                <a:latin typeface="Segoe UI"/>
                <a:ea typeface="Meiryo UI"/>
                <a:cs typeface="Arial" panose="020B0604020202020204" pitchFamily="34" charset="0"/>
              </a:rPr>
              <a:t>“</a:t>
            </a:r>
            <a:r>
              <a:rPr kumimoji="1" lang="en-US" sz="1600" b="1" i="0" u="none" strike="noStrike" kern="1200" cap="none" spc="-5" normalizeH="0" baseline="0" noProof="0" dirty="0" err="1">
                <a:ln>
                  <a:noFill/>
                </a:ln>
                <a:solidFill>
                  <a:srgbClr val="D70B23"/>
                </a:solidFill>
                <a:effectLst/>
                <a:uLnTx/>
                <a:uFillTx/>
                <a:latin typeface="Segoe UI"/>
                <a:ea typeface="Meiryo UI"/>
                <a:cs typeface="Arial" panose="020B0604020202020204" pitchFamily="34" charset="0"/>
              </a:rPr>
              <a:t>Doripenem</a:t>
            </a:r>
            <a:r>
              <a:rPr kumimoji="1" sz="1600" b="1" i="0" u="none" strike="noStrike" kern="1200" cap="none" spc="-5" normalizeH="0" baseline="0" noProof="0" dirty="0">
                <a:ln>
                  <a:noFill/>
                </a:ln>
                <a:solidFill>
                  <a:srgbClr val="D70B23"/>
                </a:solidFill>
                <a:effectLst/>
                <a:uLnTx/>
                <a:uFillTx/>
                <a:latin typeface="Segoe UI"/>
                <a:ea typeface="Meiryo UI"/>
                <a:cs typeface="Arial" panose="020B0604020202020204" pitchFamily="34" charset="0"/>
              </a:rPr>
              <a:t>”</a:t>
            </a:r>
            <a:endParaRPr kumimoji="1" sz="1600" b="0" i="0" u="none" strike="noStrike" kern="1200" cap="none" spc="0" normalizeH="0" baseline="0" noProof="0" dirty="0">
              <a:ln>
                <a:noFill/>
              </a:ln>
              <a:solidFill>
                <a:srgbClr val="000000"/>
              </a:solidFill>
              <a:effectLst/>
              <a:uLnTx/>
              <a:uFillTx/>
              <a:latin typeface="Segoe UI"/>
              <a:ea typeface="Meiryo UI"/>
              <a:cs typeface="Arial" panose="020B0604020202020204" pitchFamily="34" charset="0"/>
            </a:endParaRPr>
          </a:p>
          <a:p>
            <a:pPr marL="38100" marR="0" lvl="0" indent="0" algn="l" defTabSz="914400" rtl="0" eaLnBrk="1" fontAlgn="auto" latinLnBrk="0" hangingPunct="1">
              <a:lnSpc>
                <a:spcPct val="100000"/>
              </a:lnSpc>
              <a:spcBef>
                <a:spcPts val="1320"/>
              </a:spcBef>
              <a:spcAft>
                <a:spcPts val="0"/>
              </a:spcAft>
              <a:buClrTx/>
              <a:buSzTx/>
              <a:buFontTx/>
              <a:buNone/>
              <a:tabLst/>
              <a:defRPr/>
            </a:pPr>
            <a:r>
              <a:rPr kumimoji="1" sz="1600" b="0" i="0" u="none" strike="noStrike" kern="1200" cap="none" spc="-5" normalizeH="0" baseline="0" noProof="0" dirty="0">
                <a:ln>
                  <a:noFill/>
                </a:ln>
                <a:solidFill>
                  <a:srgbClr val="000000"/>
                </a:solidFill>
                <a:effectLst/>
                <a:uLnTx/>
                <a:uFillTx/>
                <a:latin typeface="Segoe UI"/>
                <a:ea typeface="Meiryo UI"/>
                <a:cs typeface="Arial" panose="020B0604020202020204" pitchFamily="34" charset="0"/>
              </a:rPr>
              <a:t>The </a:t>
            </a:r>
            <a:r>
              <a:rPr kumimoji="1" sz="1600" b="0" i="0" u="none" strike="noStrike" kern="1200" cap="none" spc="-10" normalizeH="0" baseline="0" noProof="0" dirty="0">
                <a:ln>
                  <a:noFill/>
                </a:ln>
                <a:solidFill>
                  <a:srgbClr val="000000"/>
                </a:solidFill>
                <a:effectLst/>
                <a:uLnTx/>
                <a:uFillTx/>
                <a:latin typeface="Segoe UI"/>
                <a:ea typeface="Meiryo UI"/>
                <a:cs typeface="Arial" panose="020B0604020202020204" pitchFamily="34" charset="0"/>
              </a:rPr>
              <a:t>HIV treatment</a:t>
            </a:r>
            <a:r>
              <a:rPr kumimoji="1" sz="1600" b="0" i="0" u="none" strike="noStrike" kern="1200" cap="none" spc="15" normalizeH="0" baseline="0" noProof="0" dirty="0">
                <a:ln>
                  <a:noFill/>
                </a:ln>
                <a:solidFill>
                  <a:srgbClr val="000000"/>
                </a:solidFill>
                <a:effectLst/>
                <a:uLnTx/>
                <a:uFillTx/>
                <a:latin typeface="Segoe UI"/>
                <a:ea typeface="Meiryo UI"/>
                <a:cs typeface="Arial" panose="020B0604020202020204" pitchFamily="34" charset="0"/>
              </a:rPr>
              <a:t> </a:t>
            </a:r>
            <a:r>
              <a:rPr kumimoji="1" sz="1600" b="1" i="0" u="none" strike="noStrike" kern="1200" cap="none" spc="5" normalizeH="0" baseline="0" noProof="0" dirty="0">
                <a:ln>
                  <a:noFill/>
                </a:ln>
                <a:solidFill>
                  <a:srgbClr val="D70B23"/>
                </a:solidFill>
                <a:effectLst/>
                <a:uLnTx/>
                <a:uFillTx/>
                <a:latin typeface="Segoe UI"/>
                <a:ea typeface="Meiryo UI"/>
                <a:cs typeface="Arial" panose="020B0604020202020204" pitchFamily="34" charset="0"/>
              </a:rPr>
              <a:t>“</a:t>
            </a:r>
            <a:r>
              <a:rPr kumimoji="1" lang="en-US" sz="1600" b="1" i="0" u="none" strike="noStrike" kern="1200" cap="none" spc="5" normalizeH="0" baseline="0" noProof="0" dirty="0">
                <a:ln>
                  <a:noFill/>
                </a:ln>
                <a:solidFill>
                  <a:srgbClr val="D70B23"/>
                </a:solidFill>
                <a:effectLst/>
                <a:uLnTx/>
                <a:uFillTx/>
                <a:latin typeface="Segoe UI"/>
                <a:ea typeface="Meiryo UI"/>
                <a:cs typeface="Arial" panose="020B0604020202020204" pitchFamily="34" charset="0"/>
              </a:rPr>
              <a:t>Dolutegravir</a:t>
            </a:r>
            <a:r>
              <a:rPr kumimoji="1" sz="1600" b="1" i="0" u="none" strike="noStrike" kern="1200" cap="none" spc="5" normalizeH="0" baseline="0" noProof="0" dirty="0">
                <a:ln>
                  <a:noFill/>
                </a:ln>
                <a:solidFill>
                  <a:srgbClr val="D70B23"/>
                </a:solidFill>
                <a:effectLst/>
                <a:uLnTx/>
                <a:uFillTx/>
                <a:latin typeface="Segoe UI"/>
                <a:ea typeface="Meiryo UI"/>
                <a:cs typeface="Arial" panose="020B0604020202020204" pitchFamily="34" charset="0"/>
              </a:rPr>
              <a:t>”</a:t>
            </a:r>
            <a:endParaRPr kumimoji="1" sz="1600" b="0" i="0" u="none" strike="noStrike" kern="1200" cap="none" spc="0" normalizeH="0" baseline="0" noProof="0" dirty="0">
              <a:ln>
                <a:noFill/>
              </a:ln>
              <a:solidFill>
                <a:srgbClr val="000000"/>
              </a:solidFill>
              <a:effectLst/>
              <a:uLnTx/>
              <a:uFillTx/>
              <a:latin typeface="Segoe UI"/>
              <a:ea typeface="Meiryo UI"/>
              <a:cs typeface="Arial" panose="020B0604020202020204" pitchFamily="34" charset="0"/>
            </a:endParaRPr>
          </a:p>
          <a:p>
            <a:pPr marL="38100" marR="0" lvl="0" indent="0" algn="l" defTabSz="914400" rtl="0" eaLnBrk="1" fontAlgn="auto" latinLnBrk="0" hangingPunct="1">
              <a:lnSpc>
                <a:spcPct val="100000"/>
              </a:lnSpc>
              <a:spcBef>
                <a:spcPts val="1125"/>
              </a:spcBef>
              <a:spcAft>
                <a:spcPts val="0"/>
              </a:spcAft>
              <a:buClrTx/>
              <a:buSzTx/>
              <a:buFontTx/>
              <a:buNone/>
              <a:tabLst/>
              <a:defRPr/>
            </a:pPr>
            <a:r>
              <a:rPr kumimoji="1" sz="1600" b="0" i="0" u="none" strike="noStrike" kern="1200" cap="none" spc="-5" normalizeH="0" baseline="0" noProof="0" dirty="0">
                <a:ln>
                  <a:noFill/>
                </a:ln>
                <a:solidFill>
                  <a:srgbClr val="000000"/>
                </a:solidFill>
                <a:effectLst/>
                <a:uLnTx/>
                <a:uFillTx/>
                <a:latin typeface="Segoe UI"/>
                <a:ea typeface="Meiryo UI"/>
                <a:cs typeface="Arial" panose="020B0604020202020204" pitchFamily="34" charset="0"/>
              </a:rPr>
              <a:t>The anti-influenza virus </a:t>
            </a:r>
            <a:r>
              <a:rPr kumimoji="1" sz="1600" b="0" i="0" u="none" strike="noStrike" kern="1200" cap="none" spc="-10" normalizeH="0" baseline="0" noProof="0" dirty="0">
                <a:ln>
                  <a:noFill/>
                </a:ln>
                <a:solidFill>
                  <a:srgbClr val="000000"/>
                </a:solidFill>
                <a:effectLst/>
                <a:uLnTx/>
                <a:uFillTx/>
                <a:latin typeface="Segoe UI"/>
                <a:ea typeface="Meiryo UI"/>
                <a:cs typeface="Arial" panose="020B0604020202020204" pitchFamily="34" charset="0"/>
              </a:rPr>
              <a:t>drug</a:t>
            </a:r>
            <a:r>
              <a:rPr kumimoji="1" sz="1600" b="0" i="0" u="none" strike="noStrike" kern="1200" cap="none" spc="10" normalizeH="0" baseline="0" noProof="0" dirty="0">
                <a:ln>
                  <a:noFill/>
                </a:ln>
                <a:solidFill>
                  <a:srgbClr val="000000"/>
                </a:solidFill>
                <a:effectLst/>
                <a:uLnTx/>
                <a:uFillTx/>
                <a:latin typeface="Segoe UI"/>
                <a:ea typeface="Meiryo UI"/>
                <a:cs typeface="Arial" panose="020B0604020202020204" pitchFamily="34" charset="0"/>
              </a:rPr>
              <a:t> </a:t>
            </a:r>
            <a:r>
              <a:rPr kumimoji="1" sz="1600" b="1" i="0" u="none" strike="noStrike" kern="1200" cap="none" spc="-5" normalizeH="0" baseline="0" noProof="0" dirty="0">
                <a:ln>
                  <a:noFill/>
                </a:ln>
                <a:solidFill>
                  <a:srgbClr val="D70B23"/>
                </a:solidFill>
                <a:effectLst/>
                <a:uLnTx/>
                <a:uFillTx/>
                <a:latin typeface="Segoe UI"/>
                <a:ea typeface="Meiryo UI"/>
                <a:cs typeface="Arial" panose="020B0604020202020204" pitchFamily="34" charset="0"/>
              </a:rPr>
              <a:t>“</a:t>
            </a:r>
            <a:r>
              <a:rPr kumimoji="1" lang="en-US" sz="1600" b="1" i="0" u="none" strike="noStrike" kern="1200" cap="none" spc="-5" normalizeH="0" baseline="0" noProof="0" dirty="0" err="1">
                <a:ln>
                  <a:noFill/>
                </a:ln>
                <a:solidFill>
                  <a:srgbClr val="D70B23"/>
                </a:solidFill>
                <a:effectLst/>
                <a:uLnTx/>
                <a:uFillTx/>
                <a:latin typeface="Segoe UI"/>
                <a:ea typeface="Meiryo UI"/>
                <a:cs typeface="Arial" panose="020B0604020202020204" pitchFamily="34" charset="0"/>
              </a:rPr>
              <a:t>Baloxavir</a:t>
            </a:r>
            <a:r>
              <a:rPr kumimoji="1" sz="1600" b="1" i="0" u="none" strike="noStrike" kern="1200" cap="none" spc="-5" normalizeH="0" baseline="0" noProof="0" dirty="0">
                <a:ln>
                  <a:noFill/>
                </a:ln>
                <a:solidFill>
                  <a:srgbClr val="D70B23"/>
                </a:solidFill>
                <a:effectLst/>
                <a:uLnTx/>
                <a:uFillTx/>
                <a:latin typeface="Segoe UI"/>
                <a:ea typeface="Meiryo UI"/>
                <a:cs typeface="Arial" panose="020B0604020202020204" pitchFamily="34" charset="0"/>
              </a:rPr>
              <a:t>”</a:t>
            </a:r>
            <a:endParaRPr kumimoji="1" sz="1600" b="0" i="0" u="none" strike="noStrike" kern="1200" cap="none" spc="0" normalizeH="0" baseline="0" noProof="0" dirty="0">
              <a:ln>
                <a:noFill/>
              </a:ln>
              <a:solidFill>
                <a:srgbClr val="000000"/>
              </a:solidFill>
              <a:effectLst/>
              <a:uLnTx/>
              <a:uFillTx/>
              <a:latin typeface="Segoe UI"/>
              <a:ea typeface="Meiryo UI"/>
              <a:cs typeface="Arial" panose="020B0604020202020204" pitchFamily="34" charset="0"/>
            </a:endParaRPr>
          </a:p>
          <a:p>
            <a:pPr marL="38100" marR="0" lvl="0" indent="0" algn="l" defTabSz="914400" rtl="0" eaLnBrk="1" fontAlgn="auto" latinLnBrk="0" hangingPunct="1">
              <a:lnSpc>
                <a:spcPct val="100000"/>
              </a:lnSpc>
              <a:spcBef>
                <a:spcPts val="1475"/>
              </a:spcBef>
              <a:spcAft>
                <a:spcPts val="0"/>
              </a:spcAft>
              <a:buClrTx/>
              <a:buSzTx/>
              <a:buFontTx/>
              <a:buNone/>
              <a:tabLst/>
              <a:defRPr/>
            </a:pPr>
            <a:r>
              <a:rPr kumimoji="1" sz="1800" b="1" i="0" u="none" strike="noStrike" kern="1200" cap="none" spc="-5" normalizeH="0" baseline="0" noProof="0" dirty="0">
                <a:ln>
                  <a:noFill/>
                </a:ln>
                <a:solidFill>
                  <a:srgbClr val="000000"/>
                </a:solidFill>
                <a:effectLst>
                  <a:outerShdw blurRad="38100" dist="38100" dir="2700000" algn="tl">
                    <a:srgbClr val="000000">
                      <a:alpha val="43137"/>
                    </a:srgbClr>
                  </a:outerShdw>
                </a:effectLst>
                <a:uLnTx/>
                <a:uFillTx/>
                <a:latin typeface="Segoe UI"/>
                <a:ea typeface="Meiryo UI"/>
                <a:cs typeface="Arial" panose="020B0604020202020204" pitchFamily="34" charset="0"/>
              </a:rPr>
              <a:t>A </a:t>
            </a:r>
            <a:r>
              <a:rPr kumimoji="1" sz="1800" b="1" i="0" u="none" strike="noStrike" kern="1200" cap="none" spc="-10" normalizeH="0" baseline="0" noProof="0" dirty="0">
                <a:ln>
                  <a:noFill/>
                </a:ln>
                <a:solidFill>
                  <a:srgbClr val="000000"/>
                </a:solidFill>
                <a:effectLst>
                  <a:outerShdw blurRad="38100" dist="38100" dir="2700000" algn="tl">
                    <a:srgbClr val="000000">
                      <a:alpha val="43137"/>
                    </a:srgbClr>
                  </a:outerShdw>
                </a:effectLst>
                <a:uLnTx/>
                <a:uFillTx/>
                <a:latin typeface="Segoe UI"/>
                <a:ea typeface="Meiryo UI"/>
                <a:cs typeface="Arial" panose="020B0604020202020204" pitchFamily="34" charset="0"/>
              </a:rPr>
              <a:t>siderophore cephalosporin antibiotic</a:t>
            </a:r>
            <a:r>
              <a:rPr kumimoji="1" sz="1800" b="1" i="0" u="none" strike="noStrike" kern="1200" cap="none" spc="120" normalizeH="0" baseline="0" noProof="0" dirty="0">
                <a:ln>
                  <a:noFill/>
                </a:ln>
                <a:solidFill>
                  <a:srgbClr val="000000"/>
                </a:solidFill>
                <a:effectLst>
                  <a:outerShdw blurRad="38100" dist="38100" dir="2700000" algn="tl">
                    <a:srgbClr val="000000">
                      <a:alpha val="43137"/>
                    </a:srgbClr>
                  </a:outerShdw>
                </a:effectLst>
                <a:uLnTx/>
                <a:uFillTx/>
                <a:latin typeface="Segoe UI"/>
                <a:ea typeface="Meiryo UI"/>
                <a:cs typeface="Arial" panose="020B0604020202020204" pitchFamily="34" charset="0"/>
              </a:rPr>
              <a:t> </a:t>
            </a:r>
            <a:r>
              <a:rPr kumimoji="1" sz="1800" b="1" i="0" u="none" strike="noStrike" kern="1200" cap="none" spc="-5" normalizeH="0" baseline="0" noProof="0" dirty="0">
                <a:ln>
                  <a:noFill/>
                </a:ln>
                <a:solidFill>
                  <a:srgbClr val="D70B23"/>
                </a:solidFill>
                <a:effectLst>
                  <a:outerShdw blurRad="38100" dist="38100" dir="2700000" algn="tl">
                    <a:srgbClr val="000000">
                      <a:alpha val="43137"/>
                    </a:srgbClr>
                  </a:outerShdw>
                </a:effectLst>
                <a:uLnTx/>
                <a:uFillTx/>
                <a:latin typeface="Segoe UI"/>
                <a:ea typeface="Meiryo UI"/>
                <a:cs typeface="Arial" panose="020B0604020202020204" pitchFamily="34" charset="0"/>
              </a:rPr>
              <a:t>“</a:t>
            </a:r>
            <a:r>
              <a:rPr kumimoji="1" lang="en-US" sz="1800" b="1" i="0" u="none" strike="noStrike" kern="1200" cap="none" spc="-5" normalizeH="0" baseline="0" noProof="0" dirty="0">
                <a:ln>
                  <a:noFill/>
                </a:ln>
                <a:solidFill>
                  <a:srgbClr val="D70B23"/>
                </a:solidFill>
                <a:effectLst>
                  <a:outerShdw blurRad="38100" dist="38100" dir="2700000" algn="tl">
                    <a:srgbClr val="000000">
                      <a:alpha val="43137"/>
                    </a:srgbClr>
                  </a:outerShdw>
                </a:effectLst>
                <a:uLnTx/>
                <a:uFillTx/>
                <a:latin typeface="Segoe UI"/>
                <a:ea typeface="Meiryo UI"/>
                <a:cs typeface="Arial" panose="020B0604020202020204" pitchFamily="34" charset="0"/>
              </a:rPr>
              <a:t>Cefiderocol</a:t>
            </a:r>
            <a:r>
              <a:rPr kumimoji="1" sz="1800" b="1" i="0" u="none" strike="noStrike" kern="1200" cap="none" spc="-5" normalizeH="0" baseline="0" noProof="0" dirty="0">
                <a:ln>
                  <a:noFill/>
                </a:ln>
                <a:solidFill>
                  <a:srgbClr val="D70B23"/>
                </a:solidFill>
                <a:effectLst>
                  <a:outerShdw blurRad="38100" dist="38100" dir="2700000" algn="tl">
                    <a:srgbClr val="000000">
                      <a:alpha val="43137"/>
                    </a:srgbClr>
                  </a:outerShdw>
                </a:effectLst>
                <a:uLnTx/>
                <a:uFillTx/>
                <a:latin typeface="Segoe UI"/>
                <a:ea typeface="Meiryo UI"/>
                <a:cs typeface="Arial" panose="020B0604020202020204" pitchFamily="34" charset="0"/>
              </a:rPr>
              <a:t>”</a:t>
            </a:r>
            <a:endParaRPr kumimoji="1" sz="18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Segoe UI"/>
              <a:ea typeface="Meiryo UI"/>
              <a:cs typeface="Arial" panose="020B0604020202020204" pitchFamily="34" charset="0"/>
            </a:endParaRPr>
          </a:p>
        </p:txBody>
      </p:sp>
      <p:sp>
        <p:nvSpPr>
          <p:cNvPr id="19" name="object 19"/>
          <p:cNvSpPr txBox="1"/>
          <p:nvPr/>
        </p:nvSpPr>
        <p:spPr>
          <a:xfrm>
            <a:off x="6848643" y="4481240"/>
            <a:ext cx="4631973" cy="748282"/>
          </a:xfrm>
          <a:prstGeom prst="rect">
            <a:avLst/>
          </a:prstGeom>
        </p:spPr>
        <p:txBody>
          <a:bodyPr vert="horz" wrap="square" lIns="0" tIns="12065" rIns="0" bIns="0" rtlCol="0">
            <a:spAutoFit/>
          </a:bodyPr>
          <a:lstStyle/>
          <a:p>
            <a:pPr marL="38100" marR="0" lvl="0" indent="0" algn="l" defTabSz="914400" rtl="0" eaLnBrk="1" fontAlgn="auto" latinLnBrk="0" hangingPunct="1">
              <a:lnSpc>
                <a:spcPct val="100000"/>
              </a:lnSpc>
              <a:spcBef>
                <a:spcPts val="95"/>
              </a:spcBef>
              <a:spcAft>
                <a:spcPts val="0"/>
              </a:spcAft>
              <a:buClrTx/>
              <a:buSzTx/>
              <a:buFontTx/>
              <a:buNone/>
              <a:tabLst/>
              <a:defRPr/>
            </a:pPr>
            <a:r>
              <a:rPr kumimoji="1" lang="en-US" sz="1600" b="0" i="0" u="none" strike="noStrike" kern="1200" cap="none" spc="-5" normalizeH="0" baseline="0" noProof="0" dirty="0">
                <a:ln>
                  <a:noFill/>
                </a:ln>
                <a:solidFill>
                  <a:srgbClr val="000000"/>
                </a:solidFill>
                <a:effectLst/>
                <a:uLnTx/>
                <a:uFillTx/>
                <a:latin typeface="Segoe UI"/>
                <a:ea typeface="Meiryo UI"/>
                <a:cs typeface="Arial" panose="020B0604020202020204" pitchFamily="34" charset="0"/>
              </a:rPr>
              <a:t>The </a:t>
            </a:r>
            <a:r>
              <a:rPr kumimoji="1" lang="en-US" sz="1600" b="0" i="0" u="none" strike="noStrike" kern="1200" cap="none" spc="-10" normalizeH="0" baseline="0" noProof="0" dirty="0">
                <a:ln>
                  <a:noFill/>
                </a:ln>
                <a:solidFill>
                  <a:srgbClr val="000000"/>
                </a:solidFill>
                <a:effectLst/>
                <a:uLnTx/>
                <a:uFillTx/>
                <a:latin typeface="Segoe UI"/>
                <a:ea typeface="Meiryo UI"/>
                <a:cs typeface="Arial" panose="020B0604020202020204" pitchFamily="34" charset="0"/>
              </a:rPr>
              <a:t>long-acting HIV treatment</a:t>
            </a:r>
            <a:r>
              <a:rPr kumimoji="1" lang="en-US" sz="1600" b="0" i="0" u="none" strike="noStrike" kern="1200" cap="none" spc="55" normalizeH="0" baseline="0" noProof="0" dirty="0">
                <a:ln>
                  <a:noFill/>
                </a:ln>
                <a:solidFill>
                  <a:srgbClr val="000000"/>
                </a:solidFill>
                <a:effectLst/>
                <a:uLnTx/>
                <a:uFillTx/>
                <a:latin typeface="Segoe UI"/>
                <a:ea typeface="Meiryo UI"/>
                <a:cs typeface="Arial" panose="020B0604020202020204" pitchFamily="34" charset="0"/>
              </a:rPr>
              <a:t> </a:t>
            </a:r>
            <a:r>
              <a:rPr kumimoji="1" lang="en-US" sz="1600" b="1" i="0" u="none" strike="noStrike" kern="1200" cap="none" spc="-10" normalizeH="0" baseline="0" noProof="0" dirty="0">
                <a:ln>
                  <a:noFill/>
                </a:ln>
                <a:solidFill>
                  <a:srgbClr val="D70B23"/>
                </a:solidFill>
                <a:effectLst/>
                <a:uLnTx/>
                <a:uFillTx/>
                <a:latin typeface="Segoe UI"/>
                <a:ea typeface="Meiryo UI"/>
                <a:cs typeface="Arial" panose="020B0604020202020204" pitchFamily="34" charset="0"/>
              </a:rPr>
              <a:t>“Cabotegravir”</a:t>
            </a:r>
            <a:endParaRPr kumimoji="1" lang="en-US" sz="1600" b="0" i="0" u="none" strike="noStrike" kern="1200" cap="none" spc="0" normalizeH="0" baseline="0" noProof="0" dirty="0">
              <a:ln>
                <a:noFill/>
              </a:ln>
              <a:solidFill>
                <a:srgbClr val="000000"/>
              </a:solidFill>
              <a:effectLst/>
              <a:uLnTx/>
              <a:uFillTx/>
              <a:latin typeface="Segoe UI"/>
              <a:ea typeface="Meiryo UI"/>
              <a:cs typeface="Arial" panose="020B0604020202020204" pitchFamily="34" charset="0"/>
            </a:endParaRPr>
          </a:p>
          <a:p>
            <a:pPr marL="38100" marR="0" lvl="0" indent="0" algn="l" defTabSz="914400" rtl="0" eaLnBrk="1" fontAlgn="auto" latinLnBrk="0" hangingPunct="1">
              <a:lnSpc>
                <a:spcPct val="100000"/>
              </a:lnSpc>
              <a:spcBef>
                <a:spcPts val="1880"/>
              </a:spcBef>
              <a:spcAft>
                <a:spcPts val="0"/>
              </a:spcAft>
              <a:buClrTx/>
              <a:buSzTx/>
              <a:buFontTx/>
              <a:buNone/>
              <a:tabLst/>
              <a:defRPr/>
            </a:pPr>
            <a:r>
              <a:rPr kumimoji="1" sz="1600" b="0" i="0" u="none" strike="noStrike" kern="1200" cap="none" spc="-5" normalizeH="0" baseline="0" noProof="0" dirty="0">
                <a:ln>
                  <a:noFill/>
                </a:ln>
                <a:solidFill>
                  <a:srgbClr val="000000"/>
                </a:solidFill>
                <a:effectLst/>
                <a:uLnTx/>
                <a:uFillTx/>
                <a:latin typeface="Segoe UI"/>
                <a:ea typeface="Meiryo UI"/>
                <a:cs typeface="Arial" panose="020B0604020202020204" pitchFamily="34" charset="0"/>
              </a:rPr>
              <a:t>The antiviral </a:t>
            </a:r>
            <a:r>
              <a:rPr kumimoji="1" sz="1600" b="0" i="0" u="none" strike="noStrike" kern="1200" cap="none" spc="-10" normalizeH="0" baseline="0" noProof="0" dirty="0">
                <a:ln>
                  <a:noFill/>
                </a:ln>
                <a:solidFill>
                  <a:srgbClr val="000000"/>
                </a:solidFill>
                <a:effectLst/>
                <a:uLnTx/>
                <a:uFillTx/>
                <a:latin typeface="Segoe UI"/>
                <a:ea typeface="Meiryo UI"/>
                <a:cs typeface="Arial" panose="020B0604020202020204" pitchFamily="34" charset="0"/>
              </a:rPr>
              <a:t>pill </a:t>
            </a:r>
            <a:r>
              <a:rPr kumimoji="1" sz="1600" b="0" i="0" u="none" strike="noStrike" kern="1200" cap="none" spc="-5" normalizeH="0" baseline="0" noProof="0" dirty="0">
                <a:ln>
                  <a:noFill/>
                </a:ln>
                <a:solidFill>
                  <a:srgbClr val="000000"/>
                </a:solidFill>
                <a:effectLst/>
                <a:uLnTx/>
                <a:uFillTx/>
                <a:latin typeface="Segoe UI"/>
                <a:ea typeface="Meiryo UI"/>
                <a:cs typeface="Arial" panose="020B0604020202020204" pitchFamily="34" charset="0"/>
              </a:rPr>
              <a:t>for </a:t>
            </a:r>
            <a:r>
              <a:rPr kumimoji="1" sz="1600" b="0" i="0" u="none" strike="noStrike" kern="1200" cap="none" spc="-10" normalizeH="0" baseline="0" noProof="0" dirty="0">
                <a:ln>
                  <a:noFill/>
                </a:ln>
                <a:solidFill>
                  <a:srgbClr val="000000"/>
                </a:solidFill>
                <a:effectLst/>
                <a:uLnTx/>
                <a:uFillTx/>
                <a:latin typeface="Segoe UI"/>
                <a:ea typeface="Meiryo UI"/>
                <a:cs typeface="Arial" panose="020B0604020202020204" pitchFamily="34" charset="0"/>
              </a:rPr>
              <a:t>COVID-19</a:t>
            </a:r>
            <a:r>
              <a:rPr kumimoji="1" sz="1600" b="0" i="0" u="none" strike="noStrike" kern="1200" cap="none" spc="35" normalizeH="0" baseline="0" noProof="0" dirty="0">
                <a:ln>
                  <a:noFill/>
                </a:ln>
                <a:solidFill>
                  <a:srgbClr val="000000"/>
                </a:solidFill>
                <a:effectLst/>
                <a:uLnTx/>
                <a:uFillTx/>
                <a:latin typeface="Segoe UI"/>
                <a:ea typeface="Meiryo UI"/>
                <a:cs typeface="Arial" panose="020B0604020202020204" pitchFamily="34" charset="0"/>
              </a:rPr>
              <a:t> </a:t>
            </a:r>
            <a:r>
              <a:rPr kumimoji="1" sz="1600" b="1" i="0" u="none" strike="noStrike" kern="1200" cap="none" spc="-5" normalizeH="0" baseline="0" noProof="0" dirty="0">
                <a:ln>
                  <a:noFill/>
                </a:ln>
                <a:solidFill>
                  <a:srgbClr val="D70B23"/>
                </a:solidFill>
                <a:effectLst/>
                <a:uLnTx/>
                <a:uFillTx/>
                <a:latin typeface="Segoe UI"/>
                <a:ea typeface="Meiryo UI"/>
                <a:cs typeface="Arial" panose="020B0604020202020204" pitchFamily="34" charset="0"/>
              </a:rPr>
              <a:t>“</a:t>
            </a:r>
            <a:r>
              <a:rPr kumimoji="1" lang="en-US" sz="1600" b="1" i="0" u="none" strike="noStrike" kern="1200" cap="none" spc="-5" normalizeH="0" baseline="0" noProof="0" dirty="0" err="1">
                <a:ln>
                  <a:noFill/>
                </a:ln>
                <a:solidFill>
                  <a:srgbClr val="D70B23"/>
                </a:solidFill>
                <a:effectLst/>
                <a:uLnTx/>
                <a:uFillTx/>
                <a:latin typeface="Segoe UI"/>
                <a:ea typeface="Meiryo UI"/>
                <a:cs typeface="Arial" panose="020B0604020202020204" pitchFamily="34" charset="0"/>
              </a:rPr>
              <a:t>Ensitrelvir</a:t>
            </a:r>
            <a:r>
              <a:rPr kumimoji="1" sz="1600" b="1" i="0" u="none" strike="noStrike" kern="1200" cap="none" spc="-5" normalizeH="0" baseline="0" noProof="0" dirty="0">
                <a:ln>
                  <a:noFill/>
                </a:ln>
                <a:solidFill>
                  <a:srgbClr val="D70B23"/>
                </a:solidFill>
                <a:effectLst/>
                <a:uLnTx/>
                <a:uFillTx/>
                <a:latin typeface="Segoe UI"/>
                <a:ea typeface="Meiryo UI"/>
                <a:cs typeface="Arial" panose="020B0604020202020204" pitchFamily="34" charset="0"/>
              </a:rPr>
              <a:t>”</a:t>
            </a:r>
            <a:endParaRPr kumimoji="1" sz="1600" b="0" i="0" u="none" strike="noStrike" kern="1200" cap="none" spc="0" normalizeH="0" baseline="0" noProof="0" dirty="0">
              <a:ln>
                <a:noFill/>
              </a:ln>
              <a:solidFill>
                <a:srgbClr val="000000"/>
              </a:solidFill>
              <a:effectLst/>
              <a:uLnTx/>
              <a:uFillTx/>
              <a:latin typeface="Segoe UI"/>
              <a:ea typeface="Meiryo UI"/>
              <a:cs typeface="Arial" panose="020B0604020202020204" pitchFamily="34" charset="0"/>
            </a:endParaRPr>
          </a:p>
        </p:txBody>
      </p:sp>
      <p:sp>
        <p:nvSpPr>
          <p:cNvPr id="24" name="TextBox 23">
            <a:extLst>
              <a:ext uri="{FF2B5EF4-FFF2-40B4-BE49-F238E27FC236}">
                <a16:creationId xmlns:a16="http://schemas.microsoft.com/office/drawing/2014/main" id="{E83E2A44-D9AB-BF95-04DE-AE4A0B1FA597}"/>
              </a:ext>
            </a:extLst>
          </p:cNvPr>
          <p:cNvSpPr txBox="1"/>
          <p:nvPr/>
        </p:nvSpPr>
        <p:spPr>
          <a:xfrm>
            <a:off x="3915115" y="6401357"/>
            <a:ext cx="5866780" cy="307777"/>
          </a:xfrm>
          <a:prstGeom prst="rect">
            <a:avLst/>
          </a:prstGeom>
          <a:noFill/>
        </p:spPr>
        <p:txBody>
          <a:bodyPr wrap="square" rtlCol="0">
            <a:spAutoFit/>
          </a:bodyPr>
          <a:lstStyle/>
          <a:p>
            <a:pPr marL="0" marR="45720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srgbClr val="000000"/>
                </a:solidFill>
                <a:effectLst/>
                <a:uLnTx/>
                <a:uFillTx/>
                <a:latin typeface="Segoe UI"/>
                <a:ea typeface="Meiryo UI"/>
                <a:cs typeface="Arial" panose="020B0604020202020204" pitchFamily="34" charset="0"/>
              </a:rPr>
              <a:t>1.Sustainability Meeting. Page 17.; Shionogi &amp; Co., Ltd. 2023. Accessed November 5, 2024. </a:t>
            </a:r>
            <a:r>
              <a:rPr kumimoji="0" lang="en-US" sz="700" b="0" i="0" u="none" strike="noStrike" kern="1200" cap="none" spc="0" normalizeH="0" baseline="0" noProof="0" dirty="0">
                <a:ln>
                  <a:noFill/>
                </a:ln>
                <a:solidFill>
                  <a:srgbClr val="000000"/>
                </a:solidFill>
                <a:effectLst/>
                <a:uLnTx/>
                <a:uFillTx/>
                <a:latin typeface="Segoe UI"/>
                <a:ea typeface="Meiryo UI"/>
                <a:cs typeface="Arial" panose="020B0604020202020204" pitchFamily="34" charset="0"/>
                <a:hlinkClick r:id="rId3"/>
              </a:rPr>
              <a:t>https://www.shionogi.com/content/dam/shionogi/global/investors/ir-library/presentation/2023/e20231019.pdf</a:t>
            </a:r>
            <a:r>
              <a:rPr kumimoji="0" lang="en-US" sz="700" b="0" i="0" u="none" strike="noStrike" kern="1200" cap="none" spc="0" normalizeH="0" baseline="0" noProof="0" dirty="0">
                <a:ln>
                  <a:noFill/>
                </a:ln>
                <a:solidFill>
                  <a:srgbClr val="000000"/>
                </a:solidFill>
                <a:effectLst/>
                <a:uLnTx/>
                <a:uFillTx/>
                <a:latin typeface="Segoe UI"/>
                <a:ea typeface="Meiryo UI"/>
                <a:cs typeface="Arial" panose="020B0604020202020204" pitchFamily="34" charset="0"/>
              </a:rPr>
              <a:t> </a:t>
            </a:r>
          </a:p>
        </p:txBody>
      </p:sp>
      <p:sp>
        <p:nvSpPr>
          <p:cNvPr id="21" name="タイトル 4">
            <a:extLst>
              <a:ext uri="{FF2B5EF4-FFF2-40B4-BE49-F238E27FC236}">
                <a16:creationId xmlns:a16="http://schemas.microsoft.com/office/drawing/2014/main" id="{3FAF63C6-605B-C649-9789-48D364A0A035}"/>
              </a:ext>
            </a:extLst>
          </p:cNvPr>
          <p:cNvSpPr txBox="1">
            <a:spLocks/>
          </p:cNvSpPr>
          <p:nvPr/>
        </p:nvSpPr>
        <p:spPr>
          <a:xfrm>
            <a:off x="361277" y="71725"/>
            <a:ext cx="11529652" cy="870760"/>
          </a:xfrm>
          <a:prstGeom prst="rect">
            <a:avLst/>
          </a:prstGeom>
        </p:spPr>
        <p:txBody>
          <a:bodyPr vert="horz" lIns="0" tIns="0" rIns="0" bIns="0" rtlCol="0" anchor="ctr" anchorCtr="0">
            <a:normAutofit/>
          </a:bodyPr>
          <a:lstStyle>
            <a:lvl1pPr algn="l" defTabSz="914400" rtl="0" eaLnBrk="1" latinLnBrk="0" hangingPunct="1">
              <a:lnSpc>
                <a:spcPct val="90000"/>
              </a:lnSpc>
              <a:spcBef>
                <a:spcPct val="0"/>
              </a:spcBef>
              <a:buNone/>
              <a:defRPr sz="2800" b="1" kern="1200">
                <a:solidFill>
                  <a:schemeClr val="tx1"/>
                </a:solidFill>
                <a:latin typeface="Frutiger Bold" panose="020B0702020504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ja-JP" sz="3200" b="1" i="0" u="none" strike="noStrike" kern="1200" cap="none" spc="0" normalizeH="0" baseline="0" noProof="0" dirty="0">
                <a:ln>
                  <a:noFill/>
                </a:ln>
                <a:solidFill>
                  <a:srgbClr val="000000"/>
                </a:solidFill>
                <a:effectLst/>
                <a:uLnTx/>
                <a:uFillTx/>
                <a:latin typeface="Frutiger Bold" panose="020B0702020504020204" pitchFamily="34" charset="0"/>
                <a:ea typeface="ＭＳ Ｐゴシック" panose="020B0600070205080204" pitchFamily="34" charset="-128"/>
                <a:cs typeface="+mj-cs"/>
              </a:rPr>
              <a:t>Shionogi’s commitment to infectious diseases</a:t>
            </a:r>
          </a:p>
        </p:txBody>
      </p:sp>
      <p:sp>
        <p:nvSpPr>
          <p:cNvPr id="36" name="TextBox 35">
            <a:extLst>
              <a:ext uri="{FF2B5EF4-FFF2-40B4-BE49-F238E27FC236}">
                <a16:creationId xmlns:a16="http://schemas.microsoft.com/office/drawing/2014/main" id="{C8ADDD80-69BC-0277-754D-DB5B349B1686}"/>
              </a:ext>
            </a:extLst>
          </p:cNvPr>
          <p:cNvSpPr txBox="1"/>
          <p:nvPr/>
        </p:nvSpPr>
        <p:spPr>
          <a:xfrm>
            <a:off x="537008" y="6491961"/>
            <a:ext cx="6124575"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000000">
                    <a:lumMod val="50000"/>
                    <a:lumOff val="50000"/>
                  </a:srgbClr>
                </a:solidFill>
                <a:effectLst/>
                <a:uLnTx/>
                <a:uFillTx/>
                <a:latin typeface="Segoe UI"/>
                <a:ea typeface="Meiryo UI"/>
                <a:cs typeface="Arial" panose="020B0604020202020204" pitchFamily="34" charset="0"/>
              </a:rPr>
              <a:t>PROPERTY OF SHIONOGI &amp; CO., LTD.</a:t>
            </a:r>
            <a:endParaRPr kumimoji="0" lang="en-US" sz="1800" b="0" i="0" u="none" strike="noStrike" kern="1200" cap="none" spc="0" normalizeH="0" baseline="0" noProof="0" dirty="0">
              <a:ln>
                <a:noFill/>
              </a:ln>
              <a:solidFill>
                <a:srgbClr val="000000">
                  <a:lumMod val="50000"/>
                  <a:lumOff val="50000"/>
                </a:srgbClr>
              </a:solidFill>
              <a:effectLst/>
              <a:uLnTx/>
              <a:uFillTx/>
              <a:latin typeface="Segoe UI"/>
              <a:ea typeface="Meiryo UI"/>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BF6E63E4-184E-45DF-AC33-E006C8AB6B95}"/>
              </a:ext>
            </a:extLst>
          </p:cNvPr>
          <p:cNvSpPr txBox="1">
            <a:spLocks/>
          </p:cNvSpPr>
          <p:nvPr/>
        </p:nvSpPr>
        <p:spPr>
          <a:xfrm>
            <a:off x="378509" y="274641"/>
            <a:ext cx="11203891" cy="958009"/>
          </a:xfrm>
          <a:prstGeom prst="rect">
            <a:avLst/>
          </a:prstGeom>
        </p:spPr>
        <p:txBody>
          <a:bodyPr vert="horz" lIns="121920" tIns="60960" rIns="121920" bIns="60960" rtlCol="0" anchor="ctr">
            <a:normAutofit/>
          </a:bodyPr>
          <a:lstStyle>
            <a:lvl1pPr algn="l" defTabSz="457189" rtl="0" eaLnBrk="1" latinLnBrk="0" hangingPunct="1">
              <a:spcBef>
                <a:spcPct val="0"/>
              </a:spcBef>
              <a:buNone/>
              <a:defRPr sz="2700" b="1" kern="1200">
                <a:solidFill>
                  <a:schemeClr val="tx2"/>
                </a:solidFill>
                <a:latin typeface="+mj-lt"/>
                <a:ea typeface="+mj-ea"/>
                <a:cs typeface="+mj-cs"/>
              </a:defRPr>
            </a:lvl1pPr>
          </a:lstStyle>
          <a:p>
            <a:pPr defTabSz="609570"/>
            <a:r>
              <a:rPr lang="en-US" sz="3600" dirty="0">
                <a:solidFill>
                  <a:schemeClr val="tx1"/>
                </a:solidFill>
              </a:rPr>
              <a:t>The market for new antibiotics is broken</a:t>
            </a:r>
          </a:p>
        </p:txBody>
      </p:sp>
      <p:sp>
        <p:nvSpPr>
          <p:cNvPr id="4" name="TextBox 3">
            <a:extLst>
              <a:ext uri="{FF2B5EF4-FFF2-40B4-BE49-F238E27FC236}">
                <a16:creationId xmlns:a16="http://schemas.microsoft.com/office/drawing/2014/main" id="{CBB118DA-D4BF-5C5E-E79D-8E71DC040442}"/>
              </a:ext>
            </a:extLst>
          </p:cNvPr>
          <p:cNvSpPr txBox="1"/>
          <p:nvPr/>
        </p:nvSpPr>
        <p:spPr>
          <a:xfrm>
            <a:off x="31750" y="5905512"/>
            <a:ext cx="12192000" cy="461665"/>
          </a:xfrm>
          <a:prstGeom prst="rect">
            <a:avLst/>
          </a:prstGeom>
          <a:solidFill>
            <a:srgbClr val="FFD30F"/>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black"/>
                </a:solidFill>
                <a:effectLst/>
                <a:uLnTx/>
                <a:uFillTx/>
              </a:rPr>
              <a:t>                                     Cumulative loss for private investors</a:t>
            </a:r>
            <a:r>
              <a:rPr lang="en-US" sz="2400" b="1" kern="0" dirty="0">
                <a:solidFill>
                  <a:prstClr val="black"/>
                </a:solidFill>
              </a:rPr>
              <a:t>:</a:t>
            </a:r>
            <a:r>
              <a:rPr kumimoji="0" lang="en-US" sz="2400" b="1" i="0" u="none" strike="noStrike" kern="0" cap="none" spc="0" normalizeH="0" baseline="0" noProof="0" dirty="0">
                <a:ln>
                  <a:noFill/>
                </a:ln>
                <a:solidFill>
                  <a:prstClr val="black"/>
                </a:solidFill>
                <a:effectLst/>
                <a:uLnTx/>
                <a:uFillTx/>
              </a:rPr>
              <a:t>     &gt;$2.3 billion</a:t>
            </a:r>
          </a:p>
        </p:txBody>
      </p:sp>
      <p:grpSp>
        <p:nvGrpSpPr>
          <p:cNvPr id="5" name="Group 4">
            <a:extLst>
              <a:ext uri="{FF2B5EF4-FFF2-40B4-BE49-F238E27FC236}">
                <a16:creationId xmlns:a16="http://schemas.microsoft.com/office/drawing/2014/main" id="{53C9438E-EE32-803B-7BDA-53D6C78170D6}"/>
              </a:ext>
            </a:extLst>
          </p:cNvPr>
          <p:cNvGrpSpPr/>
          <p:nvPr/>
        </p:nvGrpSpPr>
        <p:grpSpPr>
          <a:xfrm>
            <a:off x="164405" y="1229969"/>
            <a:ext cx="10621980" cy="387612"/>
            <a:chOff x="237287" y="2268189"/>
            <a:chExt cx="11527971" cy="286720"/>
          </a:xfrm>
        </p:grpSpPr>
        <p:sp>
          <p:nvSpPr>
            <p:cNvPr id="7" name="Right Arrow 2">
              <a:extLst>
                <a:ext uri="{FF2B5EF4-FFF2-40B4-BE49-F238E27FC236}">
                  <a16:creationId xmlns:a16="http://schemas.microsoft.com/office/drawing/2014/main" id="{836AFF64-A7D1-EB09-212F-5DAB5BFACAA6}"/>
                </a:ext>
              </a:extLst>
            </p:cNvPr>
            <p:cNvSpPr/>
            <p:nvPr/>
          </p:nvSpPr>
          <p:spPr>
            <a:xfrm>
              <a:off x="237287" y="2376393"/>
              <a:ext cx="11527971" cy="74402"/>
            </a:xfrm>
            <a:prstGeom prst="rightArrow">
              <a:avLst/>
            </a:prstGeom>
            <a:solidFill>
              <a:srgbClr val="C9112B"/>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5" name="Rounded Rectangle 62">
              <a:extLst>
                <a:ext uri="{FF2B5EF4-FFF2-40B4-BE49-F238E27FC236}">
                  <a16:creationId xmlns:a16="http://schemas.microsoft.com/office/drawing/2014/main" id="{A3BA9A56-2122-6797-1745-36847BA4C2A0}"/>
                </a:ext>
              </a:extLst>
            </p:cNvPr>
            <p:cNvSpPr/>
            <p:nvPr/>
          </p:nvSpPr>
          <p:spPr>
            <a:xfrm>
              <a:off x="10206146" y="2281494"/>
              <a:ext cx="746056" cy="265675"/>
            </a:xfrm>
            <a:prstGeom prst="roundRect">
              <a:avLst/>
            </a:prstGeom>
            <a:solidFill>
              <a:srgbClr val="C9112B"/>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a:ea typeface="+mn-ea"/>
                  <a:cs typeface="+mn-cs"/>
                </a:rPr>
                <a:t>2023</a:t>
              </a:r>
            </a:p>
          </p:txBody>
        </p:sp>
        <p:sp>
          <p:nvSpPr>
            <p:cNvPr id="16" name="Rounded Rectangle 63">
              <a:extLst>
                <a:ext uri="{FF2B5EF4-FFF2-40B4-BE49-F238E27FC236}">
                  <a16:creationId xmlns:a16="http://schemas.microsoft.com/office/drawing/2014/main" id="{BD1147B9-3E44-0730-68F4-395FC2F901B4}"/>
                </a:ext>
              </a:extLst>
            </p:cNvPr>
            <p:cNvSpPr/>
            <p:nvPr/>
          </p:nvSpPr>
          <p:spPr>
            <a:xfrm>
              <a:off x="5786671" y="2289234"/>
              <a:ext cx="746056" cy="265675"/>
            </a:xfrm>
            <a:prstGeom prst="roundRect">
              <a:avLst/>
            </a:prstGeom>
            <a:solidFill>
              <a:srgbClr val="C9112B"/>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a:ea typeface="+mn-ea"/>
                  <a:cs typeface="+mn-cs"/>
                </a:rPr>
                <a:t>2020</a:t>
              </a:r>
              <a:endParaRPr kumimoji="0" lang="en-US" b="1" i="0" u="none" strike="noStrike" kern="0" cap="none" spc="0" normalizeH="0" baseline="0" noProof="0" dirty="0">
                <a:ln>
                  <a:noFill/>
                </a:ln>
                <a:solidFill>
                  <a:prstClr val="white"/>
                </a:solidFill>
                <a:effectLst/>
                <a:uLnTx/>
                <a:uFillTx/>
                <a:latin typeface="Calibri"/>
                <a:ea typeface="+mn-ea"/>
                <a:cs typeface="+mn-cs"/>
              </a:endParaRPr>
            </a:p>
          </p:txBody>
        </p:sp>
        <p:sp>
          <p:nvSpPr>
            <p:cNvPr id="17" name="Rounded Rectangle 64">
              <a:extLst>
                <a:ext uri="{FF2B5EF4-FFF2-40B4-BE49-F238E27FC236}">
                  <a16:creationId xmlns:a16="http://schemas.microsoft.com/office/drawing/2014/main" id="{62DE8316-6D21-BFC2-2859-61B1CF6D6B9C}"/>
                </a:ext>
              </a:extLst>
            </p:cNvPr>
            <p:cNvSpPr/>
            <p:nvPr/>
          </p:nvSpPr>
          <p:spPr>
            <a:xfrm>
              <a:off x="4293477" y="2280756"/>
              <a:ext cx="746056" cy="265675"/>
            </a:xfrm>
            <a:prstGeom prst="roundRect">
              <a:avLst/>
            </a:prstGeom>
            <a:solidFill>
              <a:srgbClr val="C9112B"/>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a:ea typeface="+mn-ea"/>
                  <a:cs typeface="+mn-cs"/>
                </a:rPr>
                <a:t>2019</a:t>
              </a:r>
              <a:endParaRPr kumimoji="0" lang="en-US" b="1" i="0" u="none" strike="noStrike" kern="0" cap="none" spc="0" normalizeH="0" baseline="0" noProof="0" dirty="0">
                <a:ln>
                  <a:noFill/>
                </a:ln>
                <a:solidFill>
                  <a:prstClr val="white"/>
                </a:solidFill>
                <a:effectLst/>
                <a:uLnTx/>
                <a:uFillTx/>
                <a:latin typeface="Calibri"/>
                <a:ea typeface="+mn-ea"/>
                <a:cs typeface="+mn-cs"/>
              </a:endParaRPr>
            </a:p>
          </p:txBody>
        </p:sp>
        <p:sp>
          <p:nvSpPr>
            <p:cNvPr id="18" name="Rounded Rectangle 65">
              <a:extLst>
                <a:ext uri="{FF2B5EF4-FFF2-40B4-BE49-F238E27FC236}">
                  <a16:creationId xmlns:a16="http://schemas.microsoft.com/office/drawing/2014/main" id="{F4B8F324-AAA2-DDB0-7A84-384D01781AC7}"/>
                </a:ext>
              </a:extLst>
            </p:cNvPr>
            <p:cNvSpPr/>
            <p:nvPr/>
          </p:nvSpPr>
          <p:spPr>
            <a:xfrm>
              <a:off x="1173774" y="2268189"/>
              <a:ext cx="746056" cy="265675"/>
            </a:xfrm>
            <a:prstGeom prst="roundRect">
              <a:avLst/>
            </a:prstGeom>
            <a:solidFill>
              <a:srgbClr val="C9112B"/>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a:ea typeface="+mn-ea"/>
                  <a:cs typeface="+mn-cs"/>
                </a:rPr>
                <a:t>2017</a:t>
              </a:r>
              <a:endParaRPr kumimoji="0" lang="en-US" b="1" i="0" u="none" strike="noStrike" kern="0" cap="none" spc="0" normalizeH="0" baseline="0" noProof="0" dirty="0">
                <a:ln>
                  <a:noFill/>
                </a:ln>
                <a:solidFill>
                  <a:prstClr val="white"/>
                </a:solidFill>
                <a:effectLst/>
                <a:uLnTx/>
                <a:uFillTx/>
                <a:latin typeface="Calibri"/>
                <a:ea typeface="+mn-ea"/>
                <a:cs typeface="+mn-cs"/>
              </a:endParaRPr>
            </a:p>
          </p:txBody>
        </p:sp>
        <p:sp>
          <p:nvSpPr>
            <p:cNvPr id="19" name="Rounded Rectangle 65">
              <a:extLst>
                <a:ext uri="{FF2B5EF4-FFF2-40B4-BE49-F238E27FC236}">
                  <a16:creationId xmlns:a16="http://schemas.microsoft.com/office/drawing/2014/main" id="{98455BAC-FCEB-0726-DB60-B96E31F10AEA}"/>
                </a:ext>
              </a:extLst>
            </p:cNvPr>
            <p:cNvSpPr/>
            <p:nvPr/>
          </p:nvSpPr>
          <p:spPr>
            <a:xfrm>
              <a:off x="2730998" y="2276666"/>
              <a:ext cx="746056" cy="265675"/>
            </a:xfrm>
            <a:prstGeom prst="roundRect">
              <a:avLst/>
            </a:prstGeom>
            <a:solidFill>
              <a:srgbClr val="C9112B"/>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a:ea typeface="+mn-ea"/>
                  <a:cs typeface="+mn-cs"/>
                </a:rPr>
                <a:t>2018</a:t>
              </a:r>
              <a:endParaRPr kumimoji="0" lang="en-US" b="1" i="0" u="none" strike="noStrike" kern="0" cap="none" spc="0" normalizeH="0" baseline="0" noProof="0" dirty="0">
                <a:ln>
                  <a:noFill/>
                </a:ln>
                <a:solidFill>
                  <a:prstClr val="white"/>
                </a:solidFill>
                <a:effectLst/>
                <a:uLnTx/>
                <a:uFillTx/>
                <a:latin typeface="Calibri"/>
                <a:ea typeface="+mn-ea"/>
                <a:cs typeface="+mn-cs"/>
              </a:endParaRPr>
            </a:p>
          </p:txBody>
        </p:sp>
        <p:sp>
          <p:nvSpPr>
            <p:cNvPr id="20" name="Rounded Rectangle 63">
              <a:extLst>
                <a:ext uri="{FF2B5EF4-FFF2-40B4-BE49-F238E27FC236}">
                  <a16:creationId xmlns:a16="http://schemas.microsoft.com/office/drawing/2014/main" id="{2E677827-62E7-98E3-F13C-1D390F512B88}"/>
                </a:ext>
              </a:extLst>
            </p:cNvPr>
            <p:cNvSpPr/>
            <p:nvPr/>
          </p:nvSpPr>
          <p:spPr>
            <a:xfrm>
              <a:off x="7267470" y="2289234"/>
              <a:ext cx="746056" cy="265675"/>
            </a:xfrm>
            <a:prstGeom prst="roundRect">
              <a:avLst/>
            </a:prstGeom>
            <a:solidFill>
              <a:srgbClr val="C9112B"/>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a:ea typeface="+mn-ea"/>
                  <a:cs typeface="+mn-cs"/>
                </a:rPr>
                <a:t>2021</a:t>
              </a:r>
              <a:endParaRPr kumimoji="0" lang="en-US" b="1" i="0" u="none" strike="noStrike" kern="0" cap="none" spc="0" normalizeH="0" baseline="0" noProof="0" dirty="0">
                <a:ln>
                  <a:noFill/>
                </a:ln>
                <a:solidFill>
                  <a:prstClr val="white"/>
                </a:solidFill>
                <a:effectLst/>
                <a:uLnTx/>
                <a:uFillTx/>
                <a:latin typeface="Calibri"/>
                <a:ea typeface="+mn-ea"/>
                <a:cs typeface="+mn-cs"/>
              </a:endParaRPr>
            </a:p>
          </p:txBody>
        </p:sp>
        <p:sp>
          <p:nvSpPr>
            <p:cNvPr id="21" name="Rounded Rectangle 63">
              <a:extLst>
                <a:ext uri="{FF2B5EF4-FFF2-40B4-BE49-F238E27FC236}">
                  <a16:creationId xmlns:a16="http://schemas.microsoft.com/office/drawing/2014/main" id="{B9493CAB-1D31-7F0B-F2B9-AA0392C058C0}"/>
                </a:ext>
              </a:extLst>
            </p:cNvPr>
            <p:cNvSpPr/>
            <p:nvPr/>
          </p:nvSpPr>
          <p:spPr>
            <a:xfrm>
              <a:off x="8756814" y="2289234"/>
              <a:ext cx="746056" cy="265675"/>
            </a:xfrm>
            <a:prstGeom prst="roundRect">
              <a:avLst/>
            </a:prstGeom>
            <a:solidFill>
              <a:srgbClr val="C9112B"/>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a:ea typeface="+mn-ea"/>
                  <a:cs typeface="+mn-cs"/>
                </a:rPr>
                <a:t>2022</a:t>
              </a:r>
            </a:p>
          </p:txBody>
        </p:sp>
      </p:grpSp>
      <p:sp>
        <p:nvSpPr>
          <p:cNvPr id="22" name="TextBox 21">
            <a:extLst>
              <a:ext uri="{FF2B5EF4-FFF2-40B4-BE49-F238E27FC236}">
                <a16:creationId xmlns:a16="http://schemas.microsoft.com/office/drawing/2014/main" id="{F711AA25-4252-2552-E856-181950D43729}"/>
              </a:ext>
            </a:extLst>
          </p:cNvPr>
          <p:cNvSpPr txBox="1"/>
          <p:nvPr/>
        </p:nvSpPr>
        <p:spPr>
          <a:xfrm>
            <a:off x="3472627" y="4249663"/>
            <a:ext cx="691652" cy="381175"/>
          </a:xfrm>
          <a:prstGeom prst="rect">
            <a:avLst/>
          </a:prstGeom>
          <a:noFill/>
        </p:spPr>
        <p:txBody>
          <a:bodyPr wrap="square" rtlCol="0">
            <a:spAutoFit/>
          </a:bodyPr>
          <a:lstStyle/>
          <a:p>
            <a:r>
              <a:rPr lang="en-US" b="1" dirty="0">
                <a:solidFill>
                  <a:schemeClr val="bg1"/>
                </a:solidFill>
              </a:rPr>
              <a:t>FD</a:t>
            </a:r>
          </a:p>
        </p:txBody>
      </p:sp>
      <p:sp>
        <p:nvSpPr>
          <p:cNvPr id="23" name="TextBox 22">
            <a:extLst>
              <a:ext uri="{FF2B5EF4-FFF2-40B4-BE49-F238E27FC236}">
                <a16:creationId xmlns:a16="http://schemas.microsoft.com/office/drawing/2014/main" id="{35AFC615-1A8A-BBD9-8B7C-EA9F62984FB0}"/>
              </a:ext>
            </a:extLst>
          </p:cNvPr>
          <p:cNvSpPr txBox="1"/>
          <p:nvPr/>
        </p:nvSpPr>
        <p:spPr>
          <a:xfrm>
            <a:off x="10765290" y="1089632"/>
            <a:ext cx="1341916" cy="646331"/>
          </a:xfrm>
          <a:prstGeom prst="rect">
            <a:avLst/>
          </a:prstGeom>
          <a:noFill/>
        </p:spPr>
        <p:txBody>
          <a:bodyPr wrap="square">
            <a:spAutoFit/>
          </a:bodyPr>
          <a:lstStyle/>
          <a:p>
            <a:pPr algn="ctr"/>
            <a:r>
              <a:rPr lang="en-US" b="1" dirty="0"/>
              <a:t>INVESTOR</a:t>
            </a:r>
          </a:p>
          <a:p>
            <a:pPr algn="ctr"/>
            <a:r>
              <a:rPr lang="en-US" b="1" dirty="0"/>
              <a:t> LOSS</a:t>
            </a:r>
            <a:endParaRPr lang="en-US" b="1" dirty="0">
              <a:solidFill>
                <a:schemeClr val="tx1"/>
              </a:solidFill>
            </a:endParaRPr>
          </a:p>
        </p:txBody>
      </p:sp>
      <p:grpSp>
        <p:nvGrpSpPr>
          <p:cNvPr id="24" name="Group 23">
            <a:extLst>
              <a:ext uri="{FF2B5EF4-FFF2-40B4-BE49-F238E27FC236}">
                <a16:creationId xmlns:a16="http://schemas.microsoft.com/office/drawing/2014/main" id="{018E687E-A04B-16F2-7F87-B6EDA713E4F1}"/>
              </a:ext>
            </a:extLst>
          </p:cNvPr>
          <p:cNvGrpSpPr/>
          <p:nvPr/>
        </p:nvGrpSpPr>
        <p:grpSpPr>
          <a:xfrm>
            <a:off x="180734" y="2533007"/>
            <a:ext cx="10621981" cy="705394"/>
            <a:chOff x="144475" y="2630821"/>
            <a:chExt cx="10621981" cy="705394"/>
          </a:xfrm>
        </p:grpSpPr>
        <p:sp>
          <p:nvSpPr>
            <p:cNvPr id="25" name="Rectangle 24">
              <a:extLst>
                <a:ext uri="{FF2B5EF4-FFF2-40B4-BE49-F238E27FC236}">
                  <a16:creationId xmlns:a16="http://schemas.microsoft.com/office/drawing/2014/main" id="{0D80FEE4-7424-EA6D-C59E-532CDE46F7F8}"/>
                </a:ext>
              </a:extLst>
            </p:cNvPr>
            <p:cNvSpPr/>
            <p:nvPr/>
          </p:nvSpPr>
          <p:spPr>
            <a:xfrm>
              <a:off x="144475" y="2630821"/>
              <a:ext cx="10621981" cy="705394"/>
            </a:xfrm>
            <a:prstGeom prst="rect">
              <a:avLst/>
            </a:prstGeom>
            <a:noFill/>
            <a:ln w="15875">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A6A0D301-80CD-12D6-A4DC-F5E129B50E4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5315" y="2896676"/>
              <a:ext cx="1313806" cy="173349"/>
            </a:xfrm>
            <a:prstGeom prst="rect">
              <a:avLst/>
            </a:prstGeom>
          </p:spPr>
        </p:pic>
        <p:grpSp>
          <p:nvGrpSpPr>
            <p:cNvPr id="27" name="Group 26">
              <a:extLst>
                <a:ext uri="{FF2B5EF4-FFF2-40B4-BE49-F238E27FC236}">
                  <a16:creationId xmlns:a16="http://schemas.microsoft.com/office/drawing/2014/main" id="{EBB1CA05-950C-C7F0-7567-542F75CE523F}"/>
                </a:ext>
              </a:extLst>
            </p:cNvPr>
            <p:cNvGrpSpPr/>
            <p:nvPr/>
          </p:nvGrpSpPr>
          <p:grpSpPr>
            <a:xfrm>
              <a:off x="3088187" y="2711402"/>
              <a:ext cx="737657" cy="567856"/>
              <a:chOff x="1979629" y="3599720"/>
              <a:chExt cx="737657" cy="567856"/>
            </a:xfrm>
          </p:grpSpPr>
          <p:sp>
            <p:nvSpPr>
              <p:cNvPr id="28" name="12-Point Star 50">
                <a:extLst>
                  <a:ext uri="{FF2B5EF4-FFF2-40B4-BE49-F238E27FC236}">
                    <a16:creationId xmlns:a16="http://schemas.microsoft.com/office/drawing/2014/main" id="{4427BE3C-7AFD-8270-4F73-F90C98A84763}"/>
                  </a:ext>
                </a:extLst>
              </p:cNvPr>
              <p:cNvSpPr/>
              <p:nvPr/>
            </p:nvSpPr>
            <p:spPr>
              <a:xfrm>
                <a:off x="1979629" y="3599720"/>
                <a:ext cx="555399" cy="567856"/>
              </a:xfrm>
              <a:prstGeom prst="star12">
                <a:avLst/>
              </a:prstGeom>
              <a:solidFill>
                <a:srgbClr val="0421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3F1AF6E0-A437-833C-1ED0-768F633E5540}"/>
                  </a:ext>
                </a:extLst>
              </p:cNvPr>
              <p:cNvSpPr txBox="1"/>
              <p:nvPr/>
            </p:nvSpPr>
            <p:spPr>
              <a:xfrm>
                <a:off x="2025634" y="3713936"/>
                <a:ext cx="691652" cy="307777"/>
              </a:xfrm>
              <a:prstGeom prst="rect">
                <a:avLst/>
              </a:prstGeom>
              <a:noFill/>
            </p:spPr>
            <p:txBody>
              <a:bodyPr wrap="square" rtlCol="0">
                <a:spAutoFit/>
              </a:bodyPr>
              <a:lstStyle/>
              <a:p>
                <a:r>
                  <a:rPr lang="en-US" sz="1400" b="1" dirty="0">
                    <a:solidFill>
                      <a:schemeClr val="bg1"/>
                    </a:solidFill>
                  </a:rPr>
                  <a:t>FDA</a:t>
                </a:r>
              </a:p>
            </p:txBody>
          </p:sp>
        </p:grpSp>
      </p:grpSp>
      <p:grpSp>
        <p:nvGrpSpPr>
          <p:cNvPr id="30" name="Group 29">
            <a:extLst>
              <a:ext uri="{FF2B5EF4-FFF2-40B4-BE49-F238E27FC236}">
                <a16:creationId xmlns:a16="http://schemas.microsoft.com/office/drawing/2014/main" id="{732D814D-E596-8AC6-D63A-F494195FA121}"/>
              </a:ext>
            </a:extLst>
          </p:cNvPr>
          <p:cNvGrpSpPr/>
          <p:nvPr/>
        </p:nvGrpSpPr>
        <p:grpSpPr>
          <a:xfrm>
            <a:off x="189933" y="1688267"/>
            <a:ext cx="10621981" cy="705394"/>
            <a:chOff x="147748" y="3484376"/>
            <a:chExt cx="10621981" cy="705394"/>
          </a:xfrm>
        </p:grpSpPr>
        <p:sp>
          <p:nvSpPr>
            <p:cNvPr id="31" name="Rectangle 30">
              <a:extLst>
                <a:ext uri="{FF2B5EF4-FFF2-40B4-BE49-F238E27FC236}">
                  <a16:creationId xmlns:a16="http://schemas.microsoft.com/office/drawing/2014/main" id="{0B6F4A69-DEEB-674E-1435-A7C7544F117F}"/>
                </a:ext>
              </a:extLst>
            </p:cNvPr>
            <p:cNvSpPr/>
            <p:nvPr/>
          </p:nvSpPr>
          <p:spPr>
            <a:xfrm>
              <a:off x="147748" y="3484376"/>
              <a:ext cx="10621981" cy="705394"/>
            </a:xfrm>
            <a:prstGeom prst="rect">
              <a:avLst/>
            </a:prstGeom>
            <a:noFill/>
            <a:ln w="15875">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descr="A close up of a logo&#10;&#10;Description automatically generated">
              <a:extLst>
                <a:ext uri="{FF2B5EF4-FFF2-40B4-BE49-F238E27FC236}">
                  <a16:creationId xmlns:a16="http://schemas.microsoft.com/office/drawing/2014/main" id="{C312F0F4-C686-C144-5FBC-613EDEDDFF6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7287" y="3682614"/>
              <a:ext cx="943532" cy="248987"/>
            </a:xfrm>
            <a:prstGeom prst="rect">
              <a:avLst/>
            </a:prstGeom>
          </p:spPr>
        </p:pic>
        <p:grpSp>
          <p:nvGrpSpPr>
            <p:cNvPr id="33" name="Group 32">
              <a:extLst>
                <a:ext uri="{FF2B5EF4-FFF2-40B4-BE49-F238E27FC236}">
                  <a16:creationId xmlns:a16="http://schemas.microsoft.com/office/drawing/2014/main" id="{50FA5EFE-37BF-423F-2D06-58D0B7187A9F}"/>
                </a:ext>
              </a:extLst>
            </p:cNvPr>
            <p:cNvGrpSpPr/>
            <p:nvPr/>
          </p:nvGrpSpPr>
          <p:grpSpPr>
            <a:xfrm>
              <a:off x="1705214" y="3553145"/>
              <a:ext cx="737657" cy="567856"/>
              <a:chOff x="1979629" y="3599720"/>
              <a:chExt cx="737657" cy="567856"/>
            </a:xfrm>
          </p:grpSpPr>
          <p:sp>
            <p:nvSpPr>
              <p:cNvPr id="34" name="12-Point Star 30">
                <a:extLst>
                  <a:ext uri="{FF2B5EF4-FFF2-40B4-BE49-F238E27FC236}">
                    <a16:creationId xmlns:a16="http://schemas.microsoft.com/office/drawing/2014/main" id="{72EB4180-3EB9-DD18-960D-50DF2E75FF4E}"/>
                  </a:ext>
                </a:extLst>
              </p:cNvPr>
              <p:cNvSpPr/>
              <p:nvPr/>
            </p:nvSpPr>
            <p:spPr>
              <a:xfrm>
                <a:off x="1979629" y="3599720"/>
                <a:ext cx="555399" cy="567856"/>
              </a:xfrm>
              <a:prstGeom prst="star12">
                <a:avLst/>
              </a:prstGeom>
              <a:solidFill>
                <a:srgbClr val="0421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927651FC-CB58-7D51-C1ED-F20A19DBAC3A}"/>
                  </a:ext>
                </a:extLst>
              </p:cNvPr>
              <p:cNvSpPr txBox="1"/>
              <p:nvPr/>
            </p:nvSpPr>
            <p:spPr>
              <a:xfrm>
                <a:off x="2025634" y="3713936"/>
                <a:ext cx="691652" cy="307777"/>
              </a:xfrm>
              <a:prstGeom prst="rect">
                <a:avLst/>
              </a:prstGeom>
              <a:noFill/>
            </p:spPr>
            <p:txBody>
              <a:bodyPr wrap="square" rtlCol="0">
                <a:spAutoFit/>
              </a:bodyPr>
              <a:lstStyle/>
              <a:p>
                <a:r>
                  <a:rPr lang="en-US" sz="1400" b="1" dirty="0">
                    <a:solidFill>
                      <a:schemeClr val="bg1"/>
                    </a:solidFill>
                  </a:rPr>
                  <a:t>FDA</a:t>
                </a:r>
              </a:p>
            </p:txBody>
          </p:sp>
        </p:grpSp>
      </p:grpSp>
      <p:grpSp>
        <p:nvGrpSpPr>
          <p:cNvPr id="36" name="Group 35">
            <a:extLst>
              <a:ext uri="{FF2B5EF4-FFF2-40B4-BE49-F238E27FC236}">
                <a16:creationId xmlns:a16="http://schemas.microsoft.com/office/drawing/2014/main" id="{12D6DD71-9D34-5C03-233E-6FE4299DFF06}"/>
              </a:ext>
            </a:extLst>
          </p:cNvPr>
          <p:cNvGrpSpPr/>
          <p:nvPr/>
        </p:nvGrpSpPr>
        <p:grpSpPr>
          <a:xfrm>
            <a:off x="164647" y="4234252"/>
            <a:ext cx="10621981" cy="705394"/>
            <a:chOff x="186660" y="5383815"/>
            <a:chExt cx="10621981" cy="705394"/>
          </a:xfrm>
        </p:grpSpPr>
        <p:sp>
          <p:nvSpPr>
            <p:cNvPr id="37" name="Rectangle 36">
              <a:extLst>
                <a:ext uri="{FF2B5EF4-FFF2-40B4-BE49-F238E27FC236}">
                  <a16:creationId xmlns:a16="http://schemas.microsoft.com/office/drawing/2014/main" id="{4B1D45A3-7775-0F32-C7A9-9EB25BA66858}"/>
                </a:ext>
              </a:extLst>
            </p:cNvPr>
            <p:cNvSpPr/>
            <p:nvPr/>
          </p:nvSpPr>
          <p:spPr>
            <a:xfrm>
              <a:off x="186660" y="5383815"/>
              <a:ext cx="10621981" cy="705394"/>
            </a:xfrm>
            <a:prstGeom prst="rect">
              <a:avLst/>
            </a:prstGeom>
            <a:noFill/>
            <a:ln w="15875">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descr="A blue letters on a white background&#10;&#10;Description automatically generated">
              <a:extLst>
                <a:ext uri="{FF2B5EF4-FFF2-40B4-BE49-F238E27FC236}">
                  <a16:creationId xmlns:a16="http://schemas.microsoft.com/office/drawing/2014/main" id="{DD7C7B7B-CFE0-A74A-58BB-D5B7503F338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79472" y="5592947"/>
              <a:ext cx="1127760" cy="266277"/>
            </a:xfrm>
            <a:prstGeom prst="rect">
              <a:avLst/>
            </a:prstGeom>
          </p:spPr>
        </p:pic>
        <p:grpSp>
          <p:nvGrpSpPr>
            <p:cNvPr id="39" name="Group 38">
              <a:extLst>
                <a:ext uri="{FF2B5EF4-FFF2-40B4-BE49-F238E27FC236}">
                  <a16:creationId xmlns:a16="http://schemas.microsoft.com/office/drawing/2014/main" id="{AB779D3B-B255-474A-191B-0F704EF0D0DA}"/>
                </a:ext>
              </a:extLst>
            </p:cNvPr>
            <p:cNvGrpSpPr/>
            <p:nvPr/>
          </p:nvGrpSpPr>
          <p:grpSpPr>
            <a:xfrm>
              <a:off x="3468807" y="5451883"/>
              <a:ext cx="737657" cy="567856"/>
              <a:chOff x="1979629" y="3599720"/>
              <a:chExt cx="737657" cy="567856"/>
            </a:xfrm>
          </p:grpSpPr>
          <p:sp>
            <p:nvSpPr>
              <p:cNvPr id="40" name="12-Point Star 62">
                <a:extLst>
                  <a:ext uri="{FF2B5EF4-FFF2-40B4-BE49-F238E27FC236}">
                    <a16:creationId xmlns:a16="http://schemas.microsoft.com/office/drawing/2014/main" id="{A9A3A74C-F009-F02B-64A1-599EF8A93FC1}"/>
                  </a:ext>
                </a:extLst>
              </p:cNvPr>
              <p:cNvSpPr/>
              <p:nvPr/>
            </p:nvSpPr>
            <p:spPr>
              <a:xfrm>
                <a:off x="1979629" y="3599720"/>
                <a:ext cx="555399" cy="567856"/>
              </a:xfrm>
              <a:prstGeom prst="star12">
                <a:avLst/>
              </a:prstGeom>
              <a:solidFill>
                <a:srgbClr val="0421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7BE1CB4E-0958-A41F-3526-FC0EE9A0D651}"/>
                  </a:ext>
                </a:extLst>
              </p:cNvPr>
              <p:cNvSpPr txBox="1"/>
              <p:nvPr/>
            </p:nvSpPr>
            <p:spPr>
              <a:xfrm>
                <a:off x="2025634" y="3713936"/>
                <a:ext cx="691652" cy="307777"/>
              </a:xfrm>
              <a:prstGeom prst="rect">
                <a:avLst/>
              </a:prstGeom>
              <a:noFill/>
            </p:spPr>
            <p:txBody>
              <a:bodyPr wrap="square" rtlCol="0">
                <a:spAutoFit/>
              </a:bodyPr>
              <a:lstStyle/>
              <a:p>
                <a:r>
                  <a:rPr lang="en-US" sz="1400" b="1" dirty="0">
                    <a:solidFill>
                      <a:schemeClr val="bg1"/>
                    </a:solidFill>
                  </a:rPr>
                  <a:t>FDA</a:t>
                </a:r>
              </a:p>
            </p:txBody>
          </p:sp>
        </p:grpSp>
      </p:grpSp>
      <p:grpSp>
        <p:nvGrpSpPr>
          <p:cNvPr id="42" name="Group 41">
            <a:extLst>
              <a:ext uri="{FF2B5EF4-FFF2-40B4-BE49-F238E27FC236}">
                <a16:creationId xmlns:a16="http://schemas.microsoft.com/office/drawing/2014/main" id="{E9AFFD2C-C0F8-9BD0-6DE8-82DC549E06E3}"/>
              </a:ext>
            </a:extLst>
          </p:cNvPr>
          <p:cNvGrpSpPr/>
          <p:nvPr/>
        </p:nvGrpSpPr>
        <p:grpSpPr>
          <a:xfrm>
            <a:off x="168818" y="3376704"/>
            <a:ext cx="10621981" cy="705394"/>
            <a:chOff x="186661" y="3726396"/>
            <a:chExt cx="10621981" cy="705394"/>
          </a:xfrm>
        </p:grpSpPr>
        <p:sp>
          <p:nvSpPr>
            <p:cNvPr id="43" name="Rectangle 42">
              <a:extLst>
                <a:ext uri="{FF2B5EF4-FFF2-40B4-BE49-F238E27FC236}">
                  <a16:creationId xmlns:a16="http://schemas.microsoft.com/office/drawing/2014/main" id="{F622C76D-C262-307B-99BB-1747D6623167}"/>
                </a:ext>
              </a:extLst>
            </p:cNvPr>
            <p:cNvSpPr/>
            <p:nvPr/>
          </p:nvSpPr>
          <p:spPr>
            <a:xfrm>
              <a:off x="186661" y="3726396"/>
              <a:ext cx="10621981" cy="705394"/>
            </a:xfrm>
            <a:prstGeom prst="rect">
              <a:avLst/>
            </a:prstGeom>
            <a:noFill/>
            <a:ln w="15875">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 name="Picture 43">
              <a:extLst>
                <a:ext uri="{FF2B5EF4-FFF2-40B4-BE49-F238E27FC236}">
                  <a16:creationId xmlns:a16="http://schemas.microsoft.com/office/drawing/2014/main" id="{2937A5AF-7683-781C-A9DC-30755D6AC05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34423" y="3992627"/>
              <a:ext cx="1310640" cy="172932"/>
            </a:xfrm>
            <a:prstGeom prst="rect">
              <a:avLst/>
            </a:prstGeom>
          </p:spPr>
        </p:pic>
        <p:grpSp>
          <p:nvGrpSpPr>
            <p:cNvPr id="45" name="Group 44">
              <a:extLst>
                <a:ext uri="{FF2B5EF4-FFF2-40B4-BE49-F238E27FC236}">
                  <a16:creationId xmlns:a16="http://schemas.microsoft.com/office/drawing/2014/main" id="{BE1FE78B-2327-8550-DBAC-86742F9A2896}"/>
                </a:ext>
              </a:extLst>
            </p:cNvPr>
            <p:cNvGrpSpPr/>
            <p:nvPr/>
          </p:nvGrpSpPr>
          <p:grpSpPr>
            <a:xfrm>
              <a:off x="3316942" y="3775032"/>
              <a:ext cx="737657" cy="567856"/>
              <a:chOff x="1979629" y="3599720"/>
              <a:chExt cx="737657" cy="567856"/>
            </a:xfrm>
          </p:grpSpPr>
          <p:sp>
            <p:nvSpPr>
              <p:cNvPr id="46" name="12-Point Star 53">
                <a:extLst>
                  <a:ext uri="{FF2B5EF4-FFF2-40B4-BE49-F238E27FC236}">
                    <a16:creationId xmlns:a16="http://schemas.microsoft.com/office/drawing/2014/main" id="{1158B4DF-A0D1-520D-F137-AA328EEA2A23}"/>
                  </a:ext>
                </a:extLst>
              </p:cNvPr>
              <p:cNvSpPr/>
              <p:nvPr/>
            </p:nvSpPr>
            <p:spPr>
              <a:xfrm>
                <a:off x="1979629" y="3599720"/>
                <a:ext cx="555399" cy="567856"/>
              </a:xfrm>
              <a:prstGeom prst="star12">
                <a:avLst/>
              </a:prstGeom>
              <a:solidFill>
                <a:srgbClr val="0421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7C80A294-F302-DF5C-09C1-38EED60A4D9F}"/>
                  </a:ext>
                </a:extLst>
              </p:cNvPr>
              <p:cNvSpPr txBox="1"/>
              <p:nvPr/>
            </p:nvSpPr>
            <p:spPr>
              <a:xfrm>
                <a:off x="2025634" y="3713936"/>
                <a:ext cx="691652" cy="307777"/>
              </a:xfrm>
              <a:prstGeom prst="rect">
                <a:avLst/>
              </a:prstGeom>
              <a:noFill/>
            </p:spPr>
            <p:txBody>
              <a:bodyPr wrap="square" rtlCol="0">
                <a:spAutoFit/>
              </a:bodyPr>
              <a:lstStyle/>
              <a:p>
                <a:r>
                  <a:rPr lang="en-US" sz="1400" b="1" dirty="0">
                    <a:solidFill>
                      <a:schemeClr val="bg1"/>
                    </a:solidFill>
                  </a:rPr>
                  <a:t>FDA</a:t>
                </a:r>
              </a:p>
            </p:txBody>
          </p:sp>
        </p:grpSp>
      </p:grpSp>
      <p:grpSp>
        <p:nvGrpSpPr>
          <p:cNvPr id="48" name="Group 47">
            <a:extLst>
              <a:ext uri="{FF2B5EF4-FFF2-40B4-BE49-F238E27FC236}">
                <a16:creationId xmlns:a16="http://schemas.microsoft.com/office/drawing/2014/main" id="{5A412F27-7635-F4DE-DA44-1BA9761D1922}"/>
              </a:ext>
            </a:extLst>
          </p:cNvPr>
          <p:cNvGrpSpPr/>
          <p:nvPr/>
        </p:nvGrpSpPr>
        <p:grpSpPr>
          <a:xfrm>
            <a:off x="164405" y="5055913"/>
            <a:ext cx="10621981" cy="705394"/>
            <a:chOff x="186660" y="4540743"/>
            <a:chExt cx="10621981" cy="705394"/>
          </a:xfrm>
        </p:grpSpPr>
        <p:sp>
          <p:nvSpPr>
            <p:cNvPr id="49" name="Rectangle 48">
              <a:extLst>
                <a:ext uri="{FF2B5EF4-FFF2-40B4-BE49-F238E27FC236}">
                  <a16:creationId xmlns:a16="http://schemas.microsoft.com/office/drawing/2014/main" id="{15E3F1FB-0948-FBAF-5C3C-A40118F592D7}"/>
                </a:ext>
              </a:extLst>
            </p:cNvPr>
            <p:cNvSpPr/>
            <p:nvPr/>
          </p:nvSpPr>
          <p:spPr>
            <a:xfrm>
              <a:off x="186660" y="4540743"/>
              <a:ext cx="10621981" cy="705394"/>
            </a:xfrm>
            <a:prstGeom prst="rect">
              <a:avLst/>
            </a:prstGeom>
            <a:noFill/>
            <a:ln w="15875">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0" name="Picture 49" descr="A logo with a green line&#10;&#10;Description automatically generated">
              <a:extLst>
                <a:ext uri="{FF2B5EF4-FFF2-40B4-BE49-F238E27FC236}">
                  <a16:creationId xmlns:a16="http://schemas.microsoft.com/office/drawing/2014/main" id="{C5148215-65F4-C01E-91AB-5133BFD0DB3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79472" y="4741455"/>
              <a:ext cx="762853" cy="248987"/>
            </a:xfrm>
            <a:prstGeom prst="rect">
              <a:avLst/>
            </a:prstGeom>
          </p:spPr>
        </p:pic>
        <p:grpSp>
          <p:nvGrpSpPr>
            <p:cNvPr id="51" name="Group 50">
              <a:extLst>
                <a:ext uri="{FF2B5EF4-FFF2-40B4-BE49-F238E27FC236}">
                  <a16:creationId xmlns:a16="http://schemas.microsoft.com/office/drawing/2014/main" id="{A9191CD4-3493-707E-C2BC-879CEB25A32D}"/>
                </a:ext>
              </a:extLst>
            </p:cNvPr>
            <p:cNvGrpSpPr/>
            <p:nvPr/>
          </p:nvGrpSpPr>
          <p:grpSpPr>
            <a:xfrm>
              <a:off x="4681042" y="4623874"/>
              <a:ext cx="737657" cy="567856"/>
              <a:chOff x="1979629" y="3599720"/>
              <a:chExt cx="737657" cy="567856"/>
            </a:xfrm>
          </p:grpSpPr>
          <p:sp>
            <p:nvSpPr>
              <p:cNvPr id="52" name="12-Point Star 59">
                <a:extLst>
                  <a:ext uri="{FF2B5EF4-FFF2-40B4-BE49-F238E27FC236}">
                    <a16:creationId xmlns:a16="http://schemas.microsoft.com/office/drawing/2014/main" id="{7E085D53-3673-E30F-3B55-95B1CCA28643}"/>
                  </a:ext>
                </a:extLst>
              </p:cNvPr>
              <p:cNvSpPr/>
              <p:nvPr/>
            </p:nvSpPr>
            <p:spPr>
              <a:xfrm>
                <a:off x="1979629" y="3599720"/>
                <a:ext cx="555399" cy="567856"/>
              </a:xfrm>
              <a:prstGeom prst="star12">
                <a:avLst/>
              </a:prstGeom>
              <a:solidFill>
                <a:srgbClr val="0421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7B4FDFDE-6C45-F067-F2A3-4A2921068156}"/>
                  </a:ext>
                </a:extLst>
              </p:cNvPr>
              <p:cNvSpPr txBox="1"/>
              <p:nvPr/>
            </p:nvSpPr>
            <p:spPr>
              <a:xfrm>
                <a:off x="2025634" y="3713936"/>
                <a:ext cx="691652" cy="307777"/>
              </a:xfrm>
              <a:prstGeom prst="rect">
                <a:avLst/>
              </a:prstGeom>
              <a:noFill/>
            </p:spPr>
            <p:txBody>
              <a:bodyPr wrap="square" rtlCol="0">
                <a:spAutoFit/>
              </a:bodyPr>
              <a:lstStyle/>
              <a:p>
                <a:r>
                  <a:rPr lang="en-US" sz="1400" b="1" dirty="0">
                    <a:solidFill>
                      <a:schemeClr val="bg1"/>
                    </a:solidFill>
                  </a:rPr>
                  <a:t>FDA</a:t>
                </a:r>
              </a:p>
            </p:txBody>
          </p:sp>
        </p:grpSp>
      </p:grpSp>
      <p:cxnSp>
        <p:nvCxnSpPr>
          <p:cNvPr id="54" name="Connector: Elbow 53">
            <a:extLst>
              <a:ext uri="{FF2B5EF4-FFF2-40B4-BE49-F238E27FC236}">
                <a16:creationId xmlns:a16="http://schemas.microsoft.com/office/drawing/2014/main" id="{C1E2DA0B-155D-47B4-CAF8-EB0858A2D72D}"/>
              </a:ext>
            </a:extLst>
          </p:cNvPr>
          <p:cNvCxnSpPr>
            <a:cxnSpLocks/>
            <a:stCxn id="56" idx="2"/>
          </p:cNvCxnSpPr>
          <p:nvPr/>
        </p:nvCxnSpPr>
        <p:spPr>
          <a:xfrm rot="5400000">
            <a:off x="11076928" y="5795877"/>
            <a:ext cx="350896" cy="428651"/>
          </a:xfrm>
          <a:prstGeom prst="bentConnector2">
            <a:avLst/>
          </a:prstGeom>
          <a:ln w="3810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55" name="Oval 54">
            <a:extLst>
              <a:ext uri="{FF2B5EF4-FFF2-40B4-BE49-F238E27FC236}">
                <a16:creationId xmlns:a16="http://schemas.microsoft.com/office/drawing/2014/main" id="{888270E1-A076-4998-5505-87A99288EEEC}"/>
              </a:ext>
            </a:extLst>
          </p:cNvPr>
          <p:cNvSpPr/>
          <p:nvPr/>
        </p:nvSpPr>
        <p:spPr>
          <a:xfrm>
            <a:off x="8792608" y="5899795"/>
            <a:ext cx="2182796" cy="518837"/>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D96A4494-CD7E-C778-990B-64C5B9FDA96C}"/>
              </a:ext>
            </a:extLst>
          </p:cNvPr>
          <p:cNvSpPr/>
          <p:nvPr/>
        </p:nvSpPr>
        <p:spPr>
          <a:xfrm>
            <a:off x="10874505" y="1015664"/>
            <a:ext cx="1184391" cy="481909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7" name="Picture 56" descr="Red stamp with text on it&#10;&#10;Description automatically generated">
            <a:extLst>
              <a:ext uri="{FF2B5EF4-FFF2-40B4-BE49-F238E27FC236}">
                <a16:creationId xmlns:a16="http://schemas.microsoft.com/office/drawing/2014/main" id="{DA8E4D04-6688-2E45-DFC5-4940B8C22870}"/>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4424407" y="1773685"/>
            <a:ext cx="1380408" cy="486037"/>
          </a:xfrm>
          <a:prstGeom prst="rect">
            <a:avLst/>
          </a:prstGeom>
        </p:spPr>
      </p:pic>
      <p:pic>
        <p:nvPicPr>
          <p:cNvPr id="58" name="Picture 57" descr="Red stamp with text on it&#10;&#10;Description automatically generated">
            <a:extLst>
              <a:ext uri="{FF2B5EF4-FFF2-40B4-BE49-F238E27FC236}">
                <a16:creationId xmlns:a16="http://schemas.microsoft.com/office/drawing/2014/main" id="{FE48A924-149A-A9CA-3555-316595DA6C62}"/>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4014588" y="2613496"/>
            <a:ext cx="1380408" cy="486037"/>
          </a:xfrm>
          <a:prstGeom prst="rect">
            <a:avLst/>
          </a:prstGeom>
        </p:spPr>
      </p:pic>
      <p:pic>
        <p:nvPicPr>
          <p:cNvPr id="59" name="Picture 58">
            <a:extLst>
              <a:ext uri="{FF2B5EF4-FFF2-40B4-BE49-F238E27FC236}">
                <a16:creationId xmlns:a16="http://schemas.microsoft.com/office/drawing/2014/main" id="{A59305D6-0705-5DF7-DDA8-B7D949302C1C}"/>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4145730" y="3505745"/>
            <a:ext cx="1619231" cy="521677"/>
          </a:xfrm>
          <a:prstGeom prst="rect">
            <a:avLst/>
          </a:prstGeom>
        </p:spPr>
      </p:pic>
      <p:pic>
        <p:nvPicPr>
          <p:cNvPr id="60" name="Picture 59">
            <a:extLst>
              <a:ext uri="{FF2B5EF4-FFF2-40B4-BE49-F238E27FC236}">
                <a16:creationId xmlns:a16="http://schemas.microsoft.com/office/drawing/2014/main" id="{DCB75272-E6B3-BF3D-146C-6A4BA5B4A536}"/>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9126686" y="4358276"/>
            <a:ext cx="1619231" cy="521677"/>
          </a:xfrm>
          <a:prstGeom prst="rect">
            <a:avLst/>
          </a:prstGeom>
        </p:spPr>
      </p:pic>
      <p:pic>
        <p:nvPicPr>
          <p:cNvPr id="61" name="Picture 60">
            <a:extLst>
              <a:ext uri="{FF2B5EF4-FFF2-40B4-BE49-F238E27FC236}">
                <a16:creationId xmlns:a16="http://schemas.microsoft.com/office/drawing/2014/main" id="{94957AB1-BD1B-557E-C4B5-E1E69FEFC8EE}"/>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8232745" y="5296472"/>
            <a:ext cx="1804484" cy="249155"/>
          </a:xfrm>
          <a:prstGeom prst="rect">
            <a:avLst/>
          </a:prstGeom>
        </p:spPr>
      </p:pic>
      <p:sp>
        <p:nvSpPr>
          <p:cNvPr id="62" name="TextBox 61">
            <a:extLst>
              <a:ext uri="{FF2B5EF4-FFF2-40B4-BE49-F238E27FC236}">
                <a16:creationId xmlns:a16="http://schemas.microsoft.com/office/drawing/2014/main" id="{ACA5D1DE-0E95-082D-E224-BDAE0FD78D42}"/>
              </a:ext>
            </a:extLst>
          </p:cNvPr>
          <p:cNvSpPr txBox="1"/>
          <p:nvPr/>
        </p:nvSpPr>
        <p:spPr>
          <a:xfrm>
            <a:off x="11038050" y="1825830"/>
            <a:ext cx="1062444" cy="400110"/>
          </a:xfrm>
          <a:prstGeom prst="rect">
            <a:avLst/>
          </a:prstGeom>
          <a:noFill/>
        </p:spPr>
        <p:txBody>
          <a:bodyPr wrap="square">
            <a:spAutoFit/>
          </a:bodyPr>
          <a:lstStyle/>
          <a:p>
            <a:pPr algn="l"/>
            <a:r>
              <a:rPr lang="en-US" sz="2000" b="1" dirty="0"/>
              <a:t>$593M</a:t>
            </a:r>
            <a:endParaRPr lang="en-US" sz="2000" dirty="0">
              <a:solidFill>
                <a:schemeClr val="tx1"/>
              </a:solidFill>
            </a:endParaRPr>
          </a:p>
        </p:txBody>
      </p:sp>
      <p:sp>
        <p:nvSpPr>
          <p:cNvPr id="63" name="TextBox 62">
            <a:extLst>
              <a:ext uri="{FF2B5EF4-FFF2-40B4-BE49-F238E27FC236}">
                <a16:creationId xmlns:a16="http://schemas.microsoft.com/office/drawing/2014/main" id="{502E1C38-6F94-35D8-1A53-D631C8E6CBC4}"/>
              </a:ext>
            </a:extLst>
          </p:cNvPr>
          <p:cNvSpPr txBox="1"/>
          <p:nvPr/>
        </p:nvSpPr>
        <p:spPr>
          <a:xfrm>
            <a:off x="11038050" y="2676907"/>
            <a:ext cx="1075019" cy="400110"/>
          </a:xfrm>
          <a:prstGeom prst="rect">
            <a:avLst/>
          </a:prstGeom>
          <a:noFill/>
        </p:spPr>
        <p:txBody>
          <a:bodyPr wrap="square">
            <a:spAutoFit/>
          </a:bodyPr>
          <a:lstStyle/>
          <a:p>
            <a:pPr algn="l"/>
            <a:r>
              <a:rPr lang="en-US" sz="2000" b="1" dirty="0"/>
              <a:t>$504M</a:t>
            </a:r>
            <a:endParaRPr lang="en-US" sz="2000" dirty="0">
              <a:solidFill>
                <a:schemeClr val="tx1"/>
              </a:solidFill>
            </a:endParaRPr>
          </a:p>
        </p:txBody>
      </p:sp>
      <p:sp>
        <p:nvSpPr>
          <p:cNvPr id="64" name="TextBox 63">
            <a:extLst>
              <a:ext uri="{FF2B5EF4-FFF2-40B4-BE49-F238E27FC236}">
                <a16:creationId xmlns:a16="http://schemas.microsoft.com/office/drawing/2014/main" id="{BE99A5E8-E250-9272-5033-479D31EA2656}"/>
              </a:ext>
            </a:extLst>
          </p:cNvPr>
          <p:cNvSpPr txBox="1"/>
          <p:nvPr/>
        </p:nvSpPr>
        <p:spPr>
          <a:xfrm>
            <a:off x="11038050" y="3511190"/>
            <a:ext cx="1033869" cy="400110"/>
          </a:xfrm>
          <a:prstGeom prst="rect">
            <a:avLst/>
          </a:prstGeom>
          <a:noFill/>
        </p:spPr>
        <p:txBody>
          <a:bodyPr wrap="square">
            <a:spAutoFit/>
          </a:bodyPr>
          <a:lstStyle/>
          <a:p>
            <a:pPr algn="l"/>
            <a:r>
              <a:rPr lang="en-US" sz="2000" b="1" dirty="0"/>
              <a:t>$550M</a:t>
            </a:r>
            <a:endParaRPr lang="en-US" sz="2000" dirty="0">
              <a:solidFill>
                <a:schemeClr val="tx1"/>
              </a:solidFill>
            </a:endParaRPr>
          </a:p>
        </p:txBody>
      </p:sp>
      <p:sp>
        <p:nvSpPr>
          <p:cNvPr id="65" name="TextBox 64">
            <a:extLst>
              <a:ext uri="{FF2B5EF4-FFF2-40B4-BE49-F238E27FC236}">
                <a16:creationId xmlns:a16="http://schemas.microsoft.com/office/drawing/2014/main" id="{DF42055C-0DA9-5BC8-6136-25289F36827D}"/>
              </a:ext>
            </a:extLst>
          </p:cNvPr>
          <p:cNvSpPr txBox="1"/>
          <p:nvPr/>
        </p:nvSpPr>
        <p:spPr>
          <a:xfrm>
            <a:off x="11052336" y="4355751"/>
            <a:ext cx="1033869" cy="400110"/>
          </a:xfrm>
          <a:prstGeom prst="rect">
            <a:avLst/>
          </a:prstGeom>
          <a:noFill/>
        </p:spPr>
        <p:txBody>
          <a:bodyPr wrap="square">
            <a:spAutoFit/>
          </a:bodyPr>
          <a:lstStyle/>
          <a:p>
            <a:pPr algn="l"/>
            <a:r>
              <a:rPr lang="en-US" sz="2000" b="1" dirty="0"/>
              <a:t>$162M</a:t>
            </a:r>
            <a:endParaRPr lang="en-US" sz="2000" dirty="0">
              <a:solidFill>
                <a:schemeClr val="tx1"/>
              </a:solidFill>
            </a:endParaRPr>
          </a:p>
        </p:txBody>
      </p:sp>
      <p:sp>
        <p:nvSpPr>
          <p:cNvPr id="66" name="TextBox 65">
            <a:extLst>
              <a:ext uri="{FF2B5EF4-FFF2-40B4-BE49-F238E27FC236}">
                <a16:creationId xmlns:a16="http://schemas.microsoft.com/office/drawing/2014/main" id="{0D2ED229-CD03-7AF8-A0AD-716A912617E3}"/>
              </a:ext>
            </a:extLst>
          </p:cNvPr>
          <p:cNvSpPr txBox="1"/>
          <p:nvPr/>
        </p:nvSpPr>
        <p:spPr>
          <a:xfrm>
            <a:off x="11052337" y="5174223"/>
            <a:ext cx="1033869" cy="400110"/>
          </a:xfrm>
          <a:prstGeom prst="rect">
            <a:avLst/>
          </a:prstGeom>
          <a:noFill/>
        </p:spPr>
        <p:txBody>
          <a:bodyPr wrap="square">
            <a:spAutoFit/>
          </a:bodyPr>
          <a:lstStyle/>
          <a:p>
            <a:pPr algn="l"/>
            <a:r>
              <a:rPr lang="en-US" sz="2000" b="1" dirty="0"/>
              <a:t>$507M</a:t>
            </a:r>
            <a:endParaRPr lang="en-US" sz="2000" dirty="0">
              <a:solidFill>
                <a:schemeClr val="tx1"/>
              </a:solidFill>
            </a:endParaRPr>
          </a:p>
        </p:txBody>
      </p:sp>
    </p:spTree>
    <p:extLst>
      <p:ext uri="{BB962C8B-B14F-4D97-AF65-F5344CB8AC3E}">
        <p14:creationId xmlns:p14="http://schemas.microsoft.com/office/powerpoint/2010/main" val="23336550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BF6E63E4-184E-45DF-AC33-E006C8AB6B95}"/>
              </a:ext>
            </a:extLst>
          </p:cNvPr>
          <p:cNvSpPr txBox="1">
            <a:spLocks/>
          </p:cNvSpPr>
          <p:nvPr/>
        </p:nvSpPr>
        <p:spPr>
          <a:xfrm>
            <a:off x="378509" y="274641"/>
            <a:ext cx="11203891" cy="958009"/>
          </a:xfrm>
          <a:prstGeom prst="rect">
            <a:avLst/>
          </a:prstGeom>
        </p:spPr>
        <p:txBody>
          <a:bodyPr vert="horz" lIns="121920" tIns="60960" rIns="121920" bIns="60960" rtlCol="0" anchor="ctr">
            <a:normAutofit/>
          </a:bodyPr>
          <a:lstStyle>
            <a:lvl1pPr algn="l" defTabSz="457189" rtl="0" eaLnBrk="1" latinLnBrk="0" hangingPunct="1">
              <a:spcBef>
                <a:spcPct val="0"/>
              </a:spcBef>
              <a:buNone/>
              <a:defRPr sz="2700" b="1" kern="1200">
                <a:solidFill>
                  <a:schemeClr val="tx2"/>
                </a:solidFill>
                <a:latin typeface="+mj-lt"/>
                <a:ea typeface="+mj-ea"/>
                <a:cs typeface="+mj-cs"/>
              </a:defRPr>
            </a:lvl1pPr>
          </a:lstStyle>
          <a:p>
            <a:r>
              <a:rPr lang="en-US" sz="3600" b="1" dirty="0">
                <a:solidFill>
                  <a:schemeClr val="tx1"/>
                </a:solidFill>
                <a:cs typeface="Arial" panose="020B0604020202020204" pitchFamily="34" charset="0"/>
              </a:rPr>
              <a:t>Researchers are leaving and are not replaced</a:t>
            </a:r>
            <a:endParaRPr lang="en-US" sz="3600" b="1" i="1" dirty="0">
              <a:solidFill>
                <a:schemeClr val="tx1"/>
              </a:solidFill>
              <a:cs typeface="Arial" panose="020B0604020202020204" pitchFamily="34" charset="0"/>
            </a:endParaRPr>
          </a:p>
        </p:txBody>
      </p:sp>
      <p:grpSp>
        <p:nvGrpSpPr>
          <p:cNvPr id="2" name="Group 1">
            <a:extLst>
              <a:ext uri="{FF2B5EF4-FFF2-40B4-BE49-F238E27FC236}">
                <a16:creationId xmlns:a16="http://schemas.microsoft.com/office/drawing/2014/main" id="{6997E032-2BE6-0E0B-5315-05BB2FE4831D}"/>
              </a:ext>
            </a:extLst>
          </p:cNvPr>
          <p:cNvGrpSpPr/>
          <p:nvPr/>
        </p:nvGrpSpPr>
        <p:grpSpPr>
          <a:xfrm>
            <a:off x="1774652" y="1133435"/>
            <a:ext cx="10157170" cy="5630348"/>
            <a:chOff x="1996730" y="1171134"/>
            <a:chExt cx="9560614" cy="5630348"/>
          </a:xfrm>
        </p:grpSpPr>
        <p:grpSp>
          <p:nvGrpSpPr>
            <p:cNvPr id="3" name="Group 2">
              <a:extLst>
                <a:ext uri="{FF2B5EF4-FFF2-40B4-BE49-F238E27FC236}">
                  <a16:creationId xmlns:a16="http://schemas.microsoft.com/office/drawing/2014/main" id="{5DA1DDB1-E026-6664-EF80-49ED1DC1294F}"/>
                </a:ext>
              </a:extLst>
            </p:cNvPr>
            <p:cNvGrpSpPr/>
            <p:nvPr/>
          </p:nvGrpSpPr>
          <p:grpSpPr>
            <a:xfrm>
              <a:off x="1996730" y="1171134"/>
              <a:ext cx="9560614" cy="5630348"/>
              <a:chOff x="1002610" y="1301233"/>
              <a:chExt cx="10186779" cy="5382351"/>
            </a:xfrm>
          </p:grpSpPr>
          <p:pic>
            <p:nvPicPr>
              <p:cNvPr id="9" name="Picture 2">
                <a:extLst>
                  <a:ext uri="{FF2B5EF4-FFF2-40B4-BE49-F238E27FC236}">
                    <a16:creationId xmlns:a16="http://schemas.microsoft.com/office/drawing/2014/main" id="{CD8AE64E-B732-97B8-87ED-2ACDB8322CCB}"/>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002610" y="1301233"/>
                <a:ext cx="10186779" cy="5382351"/>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DB8868ED-7297-208E-05E2-9256324D905A}"/>
                  </a:ext>
                </a:extLst>
              </p:cNvPr>
              <p:cNvSpPr/>
              <p:nvPr/>
            </p:nvSpPr>
            <p:spPr>
              <a:xfrm>
                <a:off x="1400174" y="3571875"/>
                <a:ext cx="900114" cy="485775"/>
              </a:xfrm>
              <a:prstGeom prst="rect">
                <a:avLst/>
              </a:prstGeom>
              <a:solidFill>
                <a:srgbClr val="6D36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643AC0E-F017-1706-11F2-A0555AAE2329}"/>
                  </a:ext>
                </a:extLst>
              </p:cNvPr>
              <p:cNvSpPr/>
              <p:nvPr/>
            </p:nvSpPr>
            <p:spPr>
              <a:xfrm>
                <a:off x="5715000" y="1958457"/>
                <a:ext cx="831056" cy="485775"/>
              </a:xfrm>
              <a:prstGeom prst="rect">
                <a:avLst/>
              </a:prstGeom>
              <a:solidFill>
                <a:srgbClr val="6D36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91C2FB6-D767-F496-B5CD-A33AC6608BB7}"/>
                  </a:ext>
                </a:extLst>
              </p:cNvPr>
              <p:cNvSpPr/>
              <p:nvPr/>
            </p:nvSpPr>
            <p:spPr>
              <a:xfrm>
                <a:off x="10038802" y="1626628"/>
                <a:ext cx="900114" cy="288965"/>
              </a:xfrm>
              <a:prstGeom prst="rect">
                <a:avLst/>
              </a:prstGeom>
              <a:solidFill>
                <a:srgbClr val="6D36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Rectangle 3">
              <a:extLst>
                <a:ext uri="{FF2B5EF4-FFF2-40B4-BE49-F238E27FC236}">
                  <a16:creationId xmlns:a16="http://schemas.microsoft.com/office/drawing/2014/main" id="{E1D82DF3-8037-C5F3-93ED-01579E98DC28}"/>
                </a:ext>
              </a:extLst>
            </p:cNvPr>
            <p:cNvSpPr/>
            <p:nvPr/>
          </p:nvSpPr>
          <p:spPr>
            <a:xfrm>
              <a:off x="6419457" y="3895562"/>
              <a:ext cx="779972" cy="508158"/>
            </a:xfrm>
            <a:prstGeom prst="rect">
              <a:avLst/>
            </a:prstGeom>
            <a:solidFill>
              <a:srgbClr val="2EB5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15E725F-64A4-7E35-DEEE-522B723FCA4D}"/>
                </a:ext>
              </a:extLst>
            </p:cNvPr>
            <p:cNvSpPr/>
            <p:nvPr/>
          </p:nvSpPr>
          <p:spPr>
            <a:xfrm>
              <a:off x="10477482" y="2314133"/>
              <a:ext cx="779972" cy="508158"/>
            </a:xfrm>
            <a:prstGeom prst="rect">
              <a:avLst/>
            </a:prstGeom>
            <a:solidFill>
              <a:srgbClr val="2EB5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F73C649B-DAF1-030E-6CE0-0E5FDDA1ABCB}"/>
                </a:ext>
              </a:extLst>
            </p:cNvPr>
            <p:cNvSpPr/>
            <p:nvPr/>
          </p:nvSpPr>
          <p:spPr>
            <a:xfrm>
              <a:off x="6419457" y="5843589"/>
              <a:ext cx="779972" cy="344898"/>
            </a:xfrm>
            <a:prstGeom prst="rect">
              <a:avLst/>
            </a:prstGeom>
            <a:solidFill>
              <a:srgbClr val="0421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047D311-91CC-B63A-F7F3-BECA34902411}"/>
                </a:ext>
              </a:extLst>
            </p:cNvPr>
            <p:cNvSpPr/>
            <p:nvPr/>
          </p:nvSpPr>
          <p:spPr>
            <a:xfrm>
              <a:off x="10542295" y="3321913"/>
              <a:ext cx="779972" cy="78511"/>
            </a:xfrm>
            <a:prstGeom prst="rect">
              <a:avLst/>
            </a:prstGeom>
            <a:solidFill>
              <a:srgbClr val="0421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BBA2A4B-093B-A31F-4BA0-96BEA2F86E69}"/>
                </a:ext>
              </a:extLst>
            </p:cNvPr>
            <p:cNvSpPr/>
            <p:nvPr/>
          </p:nvSpPr>
          <p:spPr>
            <a:xfrm>
              <a:off x="6419457" y="6377218"/>
              <a:ext cx="779972" cy="137882"/>
            </a:xfrm>
            <a:prstGeom prst="rect">
              <a:avLst/>
            </a:prstGeom>
            <a:solidFill>
              <a:srgbClr val="EBEB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TextBox 13">
            <a:extLst>
              <a:ext uri="{FF2B5EF4-FFF2-40B4-BE49-F238E27FC236}">
                <a16:creationId xmlns:a16="http://schemas.microsoft.com/office/drawing/2014/main" id="{5DCC0C9E-EC5D-BB77-ABF1-8C17E7C4A718}"/>
              </a:ext>
            </a:extLst>
          </p:cNvPr>
          <p:cNvSpPr txBox="1"/>
          <p:nvPr/>
        </p:nvSpPr>
        <p:spPr>
          <a:xfrm>
            <a:off x="196006" y="1888600"/>
            <a:ext cx="1842344" cy="3477875"/>
          </a:xfrm>
          <a:prstGeom prst="rect">
            <a:avLst/>
          </a:prstGeom>
          <a:noFill/>
        </p:spPr>
        <p:txBody>
          <a:bodyPr wrap="square" rtlCol="0">
            <a:spAutoFit/>
          </a:bodyPr>
          <a:lstStyle/>
          <a:p>
            <a:r>
              <a:rPr lang="en-US" sz="2000" b="1" dirty="0"/>
              <a:t>Job changes of AMR researchers after their small antibacterial companies run into financial trouble in recent years</a:t>
            </a:r>
          </a:p>
        </p:txBody>
      </p:sp>
      <p:sp>
        <p:nvSpPr>
          <p:cNvPr id="15" name="TextBox 14">
            <a:extLst>
              <a:ext uri="{FF2B5EF4-FFF2-40B4-BE49-F238E27FC236}">
                <a16:creationId xmlns:a16="http://schemas.microsoft.com/office/drawing/2014/main" id="{44848DA3-8929-D025-DE74-8C1088AC51C6}"/>
              </a:ext>
            </a:extLst>
          </p:cNvPr>
          <p:cNvSpPr txBox="1"/>
          <p:nvPr/>
        </p:nvSpPr>
        <p:spPr>
          <a:xfrm>
            <a:off x="9479987" y="5739881"/>
            <a:ext cx="2352649" cy="769441"/>
          </a:xfrm>
          <a:prstGeom prst="rect">
            <a:avLst/>
          </a:prstGeom>
          <a:noFill/>
        </p:spPr>
        <p:txBody>
          <a:bodyPr wrap="square" rtlCol="0">
            <a:spAutoFit/>
          </a:bodyPr>
          <a:lstStyle/>
          <a:p>
            <a:pPr defTabSz="914377">
              <a:defRPr/>
            </a:pPr>
            <a:r>
              <a:rPr lang="en-US" sz="1100" dirty="0">
                <a:solidFill>
                  <a:prstClr val="black"/>
                </a:solidFill>
                <a:latin typeface="Calibri"/>
              </a:rPr>
              <a:t>Source: </a:t>
            </a:r>
            <a:r>
              <a:rPr lang="en-US" sz="1100" dirty="0">
                <a:solidFill>
                  <a:prstClr val="black"/>
                </a:solidFill>
                <a:latin typeface="Calibri"/>
                <a:hlinkClick r:id="rId3"/>
              </a:rPr>
              <a:t>https://www.amrindustryalliance.org/mediaroom/leaving-the-lab-tracking-the-decline-in-amr-rd-professionals/</a:t>
            </a:r>
            <a:r>
              <a:rPr lang="en-US" sz="1100" dirty="0">
                <a:solidFill>
                  <a:prstClr val="black"/>
                </a:solidFill>
                <a:latin typeface="Calibri"/>
              </a:rPr>
              <a:t> </a:t>
            </a:r>
          </a:p>
        </p:txBody>
      </p:sp>
      <p:sp>
        <p:nvSpPr>
          <p:cNvPr id="16" name="TextBox 15">
            <a:extLst>
              <a:ext uri="{FF2B5EF4-FFF2-40B4-BE49-F238E27FC236}">
                <a16:creationId xmlns:a16="http://schemas.microsoft.com/office/drawing/2014/main" id="{D708D4B4-79AA-A379-AC83-0F99FB45CAFF}"/>
              </a:ext>
            </a:extLst>
          </p:cNvPr>
          <p:cNvSpPr txBox="1"/>
          <p:nvPr/>
        </p:nvSpPr>
        <p:spPr>
          <a:xfrm>
            <a:off x="2016481" y="3276317"/>
            <a:ext cx="1133100" cy="830997"/>
          </a:xfrm>
          <a:prstGeom prst="rect">
            <a:avLst/>
          </a:prstGeom>
          <a:noFill/>
        </p:spPr>
        <p:txBody>
          <a:bodyPr wrap="square" rtlCol="0">
            <a:spAutoFit/>
          </a:bodyPr>
          <a:lstStyle/>
          <a:p>
            <a:pPr algn="ctr"/>
            <a:r>
              <a:rPr lang="en-US" sz="1600" b="1" dirty="0">
                <a:solidFill>
                  <a:schemeClr val="bg1"/>
                </a:solidFill>
              </a:rPr>
              <a:t>AMR </a:t>
            </a:r>
          </a:p>
          <a:p>
            <a:pPr algn="ctr"/>
            <a:r>
              <a:rPr lang="en-US" sz="1600" b="1" dirty="0">
                <a:solidFill>
                  <a:schemeClr val="bg1"/>
                </a:solidFill>
              </a:rPr>
              <a:t>R&amp;D</a:t>
            </a:r>
          </a:p>
          <a:p>
            <a:pPr algn="ctr"/>
            <a:r>
              <a:rPr lang="en-US" sz="1600" dirty="0">
                <a:solidFill>
                  <a:schemeClr val="bg1"/>
                </a:solidFill>
              </a:rPr>
              <a:t>152</a:t>
            </a:r>
            <a:r>
              <a:rPr lang="en-US" sz="1600" b="1" dirty="0">
                <a:solidFill>
                  <a:schemeClr val="bg1"/>
                </a:solidFill>
              </a:rPr>
              <a:t> </a:t>
            </a:r>
          </a:p>
        </p:txBody>
      </p:sp>
      <p:sp>
        <p:nvSpPr>
          <p:cNvPr id="17" name="TextBox 16">
            <a:extLst>
              <a:ext uri="{FF2B5EF4-FFF2-40B4-BE49-F238E27FC236}">
                <a16:creationId xmlns:a16="http://schemas.microsoft.com/office/drawing/2014/main" id="{23AF260D-B8C6-7F0D-11A4-033178C6F16E}"/>
              </a:ext>
            </a:extLst>
          </p:cNvPr>
          <p:cNvSpPr txBox="1"/>
          <p:nvPr/>
        </p:nvSpPr>
        <p:spPr>
          <a:xfrm>
            <a:off x="6355840" y="1586114"/>
            <a:ext cx="1133100" cy="830997"/>
          </a:xfrm>
          <a:prstGeom prst="rect">
            <a:avLst/>
          </a:prstGeom>
          <a:noFill/>
        </p:spPr>
        <p:txBody>
          <a:bodyPr wrap="square" rtlCol="0">
            <a:spAutoFit/>
          </a:bodyPr>
          <a:lstStyle/>
          <a:p>
            <a:pPr algn="ctr"/>
            <a:r>
              <a:rPr lang="en-US" sz="1600" b="1" dirty="0">
                <a:solidFill>
                  <a:schemeClr val="bg1"/>
                </a:solidFill>
              </a:rPr>
              <a:t>AMR </a:t>
            </a:r>
          </a:p>
          <a:p>
            <a:pPr algn="ctr"/>
            <a:r>
              <a:rPr lang="en-US" sz="1600" b="1" dirty="0">
                <a:solidFill>
                  <a:schemeClr val="bg1"/>
                </a:solidFill>
              </a:rPr>
              <a:t>R&amp;D</a:t>
            </a:r>
          </a:p>
          <a:p>
            <a:pPr algn="ctr"/>
            <a:r>
              <a:rPr lang="en-US" sz="1600" dirty="0">
                <a:solidFill>
                  <a:schemeClr val="bg1"/>
                </a:solidFill>
              </a:rPr>
              <a:t>38</a:t>
            </a:r>
            <a:r>
              <a:rPr lang="en-US" sz="1600" b="1" dirty="0">
                <a:solidFill>
                  <a:schemeClr val="bg1"/>
                </a:solidFill>
              </a:rPr>
              <a:t> </a:t>
            </a:r>
          </a:p>
        </p:txBody>
      </p:sp>
      <p:sp>
        <p:nvSpPr>
          <p:cNvPr id="18" name="TextBox 17">
            <a:extLst>
              <a:ext uri="{FF2B5EF4-FFF2-40B4-BE49-F238E27FC236}">
                <a16:creationId xmlns:a16="http://schemas.microsoft.com/office/drawing/2014/main" id="{4C7FBB8D-F2B2-88BC-8BCC-E631EE0DBC80}"/>
              </a:ext>
            </a:extLst>
          </p:cNvPr>
          <p:cNvSpPr txBox="1"/>
          <p:nvPr/>
        </p:nvSpPr>
        <p:spPr>
          <a:xfrm>
            <a:off x="6355840" y="3637527"/>
            <a:ext cx="1133100" cy="830997"/>
          </a:xfrm>
          <a:prstGeom prst="rect">
            <a:avLst/>
          </a:prstGeom>
          <a:noFill/>
        </p:spPr>
        <p:txBody>
          <a:bodyPr wrap="square" rtlCol="0">
            <a:spAutoFit/>
          </a:bodyPr>
          <a:lstStyle/>
          <a:p>
            <a:pPr algn="ctr"/>
            <a:r>
              <a:rPr lang="en-US" sz="1600" b="1" dirty="0">
                <a:solidFill>
                  <a:schemeClr val="bg1"/>
                </a:solidFill>
              </a:rPr>
              <a:t>Other </a:t>
            </a:r>
          </a:p>
          <a:p>
            <a:pPr algn="ctr"/>
            <a:r>
              <a:rPr lang="en-US" sz="1600" b="1" dirty="0">
                <a:solidFill>
                  <a:schemeClr val="bg1"/>
                </a:solidFill>
              </a:rPr>
              <a:t>R&amp;D</a:t>
            </a:r>
          </a:p>
          <a:p>
            <a:pPr algn="ctr"/>
            <a:r>
              <a:rPr lang="en-US" sz="1600" dirty="0">
                <a:solidFill>
                  <a:schemeClr val="bg1"/>
                </a:solidFill>
              </a:rPr>
              <a:t>93</a:t>
            </a:r>
            <a:r>
              <a:rPr lang="en-US" sz="1600" b="1" dirty="0">
                <a:solidFill>
                  <a:schemeClr val="bg1"/>
                </a:solidFill>
              </a:rPr>
              <a:t> </a:t>
            </a:r>
          </a:p>
        </p:txBody>
      </p:sp>
      <p:sp>
        <p:nvSpPr>
          <p:cNvPr id="19" name="TextBox 18">
            <a:extLst>
              <a:ext uri="{FF2B5EF4-FFF2-40B4-BE49-F238E27FC236}">
                <a16:creationId xmlns:a16="http://schemas.microsoft.com/office/drawing/2014/main" id="{5C6295A7-6D23-7BEB-7C7F-CB512B382A92}"/>
              </a:ext>
            </a:extLst>
          </p:cNvPr>
          <p:cNvSpPr txBox="1"/>
          <p:nvPr/>
        </p:nvSpPr>
        <p:spPr>
          <a:xfrm>
            <a:off x="6347334" y="5703818"/>
            <a:ext cx="1133100" cy="584775"/>
          </a:xfrm>
          <a:prstGeom prst="rect">
            <a:avLst/>
          </a:prstGeom>
          <a:noFill/>
        </p:spPr>
        <p:txBody>
          <a:bodyPr wrap="square" rtlCol="0">
            <a:spAutoFit/>
          </a:bodyPr>
          <a:lstStyle/>
          <a:p>
            <a:pPr algn="ctr"/>
            <a:r>
              <a:rPr lang="en-US" sz="1600" b="1" dirty="0">
                <a:solidFill>
                  <a:schemeClr val="bg1"/>
                </a:solidFill>
              </a:rPr>
              <a:t>Not R&amp;D</a:t>
            </a:r>
          </a:p>
          <a:p>
            <a:pPr algn="ctr"/>
            <a:r>
              <a:rPr lang="en-US" sz="1600" dirty="0">
                <a:solidFill>
                  <a:schemeClr val="bg1"/>
                </a:solidFill>
              </a:rPr>
              <a:t>16</a:t>
            </a:r>
          </a:p>
        </p:txBody>
      </p:sp>
      <p:sp>
        <p:nvSpPr>
          <p:cNvPr id="20" name="TextBox 19">
            <a:extLst>
              <a:ext uri="{FF2B5EF4-FFF2-40B4-BE49-F238E27FC236}">
                <a16:creationId xmlns:a16="http://schemas.microsoft.com/office/drawing/2014/main" id="{A9BB3221-F470-2041-B934-4B975DE741FA}"/>
              </a:ext>
            </a:extLst>
          </p:cNvPr>
          <p:cNvSpPr txBox="1"/>
          <p:nvPr/>
        </p:nvSpPr>
        <p:spPr>
          <a:xfrm>
            <a:off x="6287791" y="6234871"/>
            <a:ext cx="1265223" cy="338554"/>
          </a:xfrm>
          <a:prstGeom prst="rect">
            <a:avLst/>
          </a:prstGeom>
          <a:noFill/>
        </p:spPr>
        <p:txBody>
          <a:bodyPr wrap="square" rtlCol="0">
            <a:spAutoFit/>
          </a:bodyPr>
          <a:lstStyle/>
          <a:p>
            <a:pPr algn="ctr"/>
            <a:r>
              <a:rPr lang="en-US" sz="1600" b="1" dirty="0">
                <a:solidFill>
                  <a:schemeClr val="bg1">
                    <a:lumMod val="50000"/>
                  </a:schemeClr>
                </a:solidFill>
              </a:rPr>
              <a:t>Unknown</a:t>
            </a:r>
            <a:r>
              <a:rPr lang="en-US" sz="1600" dirty="0">
                <a:solidFill>
                  <a:schemeClr val="bg1">
                    <a:lumMod val="50000"/>
                  </a:schemeClr>
                </a:solidFill>
              </a:rPr>
              <a:t> 5</a:t>
            </a:r>
          </a:p>
        </p:txBody>
      </p:sp>
      <p:sp>
        <p:nvSpPr>
          <p:cNvPr id="21" name="TextBox 20">
            <a:extLst>
              <a:ext uri="{FF2B5EF4-FFF2-40B4-BE49-F238E27FC236}">
                <a16:creationId xmlns:a16="http://schemas.microsoft.com/office/drawing/2014/main" id="{BAA8376B-9F24-9D5D-4D30-8BE82AECF678}"/>
              </a:ext>
            </a:extLst>
          </p:cNvPr>
          <p:cNvSpPr txBox="1"/>
          <p:nvPr/>
        </p:nvSpPr>
        <p:spPr>
          <a:xfrm>
            <a:off x="10688448" y="1335279"/>
            <a:ext cx="1133100" cy="338554"/>
          </a:xfrm>
          <a:prstGeom prst="rect">
            <a:avLst/>
          </a:prstGeom>
          <a:noFill/>
        </p:spPr>
        <p:txBody>
          <a:bodyPr wrap="square" rtlCol="0">
            <a:spAutoFit/>
          </a:bodyPr>
          <a:lstStyle/>
          <a:p>
            <a:pPr algn="ctr"/>
            <a:r>
              <a:rPr lang="en-US" sz="1600" b="1" dirty="0">
                <a:solidFill>
                  <a:schemeClr val="bg1"/>
                </a:solidFill>
              </a:rPr>
              <a:t>AMR R&amp;D</a:t>
            </a:r>
          </a:p>
        </p:txBody>
      </p:sp>
      <p:sp>
        <p:nvSpPr>
          <p:cNvPr id="22" name="TextBox 21">
            <a:extLst>
              <a:ext uri="{FF2B5EF4-FFF2-40B4-BE49-F238E27FC236}">
                <a16:creationId xmlns:a16="http://schemas.microsoft.com/office/drawing/2014/main" id="{22421D82-5C16-B4D4-B367-85906CA42777}"/>
              </a:ext>
            </a:extLst>
          </p:cNvPr>
          <p:cNvSpPr txBox="1"/>
          <p:nvPr/>
        </p:nvSpPr>
        <p:spPr>
          <a:xfrm>
            <a:off x="10666778" y="2119526"/>
            <a:ext cx="1133100" cy="830997"/>
          </a:xfrm>
          <a:prstGeom prst="rect">
            <a:avLst/>
          </a:prstGeom>
          <a:noFill/>
        </p:spPr>
        <p:txBody>
          <a:bodyPr wrap="square" rtlCol="0">
            <a:spAutoFit/>
          </a:bodyPr>
          <a:lstStyle/>
          <a:p>
            <a:pPr algn="ctr"/>
            <a:r>
              <a:rPr lang="en-US" sz="1600" b="1" dirty="0">
                <a:solidFill>
                  <a:schemeClr val="bg1"/>
                </a:solidFill>
              </a:rPr>
              <a:t>Other </a:t>
            </a:r>
          </a:p>
          <a:p>
            <a:pPr algn="ctr"/>
            <a:r>
              <a:rPr lang="en-US" sz="1600" b="1" dirty="0">
                <a:solidFill>
                  <a:schemeClr val="bg1"/>
                </a:solidFill>
              </a:rPr>
              <a:t>R&amp;D</a:t>
            </a:r>
          </a:p>
          <a:p>
            <a:pPr algn="ctr"/>
            <a:r>
              <a:rPr lang="en-US" sz="1600" dirty="0">
                <a:solidFill>
                  <a:schemeClr val="bg1"/>
                </a:solidFill>
              </a:rPr>
              <a:t>42</a:t>
            </a:r>
            <a:r>
              <a:rPr lang="en-US" sz="1600" b="1" dirty="0">
                <a:solidFill>
                  <a:schemeClr val="bg1"/>
                </a:solidFill>
              </a:rPr>
              <a:t> </a:t>
            </a:r>
          </a:p>
        </p:txBody>
      </p:sp>
      <p:sp>
        <p:nvSpPr>
          <p:cNvPr id="23" name="TextBox 22">
            <a:extLst>
              <a:ext uri="{FF2B5EF4-FFF2-40B4-BE49-F238E27FC236}">
                <a16:creationId xmlns:a16="http://schemas.microsoft.com/office/drawing/2014/main" id="{E27231D7-6F17-6F78-6051-6191DB84555C}"/>
              </a:ext>
            </a:extLst>
          </p:cNvPr>
          <p:cNvSpPr txBox="1"/>
          <p:nvPr/>
        </p:nvSpPr>
        <p:spPr>
          <a:xfrm>
            <a:off x="10367251" y="3173916"/>
            <a:ext cx="1758482" cy="338554"/>
          </a:xfrm>
          <a:prstGeom prst="rect">
            <a:avLst/>
          </a:prstGeom>
          <a:noFill/>
        </p:spPr>
        <p:txBody>
          <a:bodyPr wrap="square" rtlCol="0">
            <a:spAutoFit/>
          </a:bodyPr>
          <a:lstStyle/>
          <a:p>
            <a:pPr algn="ctr"/>
            <a:r>
              <a:rPr lang="en-US" sz="1600" b="1" dirty="0">
                <a:solidFill>
                  <a:schemeClr val="bg1"/>
                </a:solidFill>
              </a:rPr>
              <a:t>Not R&amp;D </a:t>
            </a:r>
            <a:r>
              <a:rPr lang="en-US" sz="1600" dirty="0">
                <a:solidFill>
                  <a:schemeClr val="bg1"/>
                </a:solidFill>
              </a:rPr>
              <a:t>5</a:t>
            </a:r>
          </a:p>
        </p:txBody>
      </p:sp>
      <p:sp>
        <p:nvSpPr>
          <p:cNvPr id="24" name="TextBox 23">
            <a:extLst>
              <a:ext uri="{FF2B5EF4-FFF2-40B4-BE49-F238E27FC236}">
                <a16:creationId xmlns:a16="http://schemas.microsoft.com/office/drawing/2014/main" id="{767DA7AA-4DEF-B3A1-6C55-FA7BEB8D9C2A}"/>
              </a:ext>
            </a:extLst>
          </p:cNvPr>
          <p:cNvSpPr txBox="1"/>
          <p:nvPr/>
        </p:nvSpPr>
        <p:spPr>
          <a:xfrm>
            <a:off x="10696549" y="1518003"/>
            <a:ext cx="1133100" cy="338554"/>
          </a:xfrm>
          <a:prstGeom prst="rect">
            <a:avLst/>
          </a:prstGeom>
          <a:noFill/>
        </p:spPr>
        <p:txBody>
          <a:bodyPr wrap="square" rtlCol="0">
            <a:spAutoFit/>
          </a:bodyPr>
          <a:lstStyle/>
          <a:p>
            <a:pPr algn="ctr"/>
            <a:r>
              <a:rPr lang="en-US" sz="1600" dirty="0">
                <a:solidFill>
                  <a:schemeClr val="bg1"/>
                </a:solidFill>
              </a:rPr>
              <a:t>12</a:t>
            </a:r>
            <a:r>
              <a:rPr lang="en-US" sz="1600" b="1" dirty="0">
                <a:solidFill>
                  <a:schemeClr val="bg1"/>
                </a:solidFill>
              </a:rPr>
              <a:t> </a:t>
            </a:r>
          </a:p>
        </p:txBody>
      </p:sp>
    </p:spTree>
    <p:extLst>
      <p:ext uri="{BB962C8B-B14F-4D97-AF65-F5344CB8AC3E}">
        <p14:creationId xmlns:p14="http://schemas.microsoft.com/office/powerpoint/2010/main" val="36140531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BF6E63E4-184E-45DF-AC33-E006C8AB6B95}"/>
              </a:ext>
            </a:extLst>
          </p:cNvPr>
          <p:cNvSpPr txBox="1">
            <a:spLocks/>
          </p:cNvSpPr>
          <p:nvPr/>
        </p:nvSpPr>
        <p:spPr>
          <a:xfrm>
            <a:off x="378509" y="274641"/>
            <a:ext cx="11203891" cy="958009"/>
          </a:xfrm>
          <a:prstGeom prst="rect">
            <a:avLst/>
          </a:prstGeom>
        </p:spPr>
        <p:txBody>
          <a:bodyPr vert="horz" lIns="121920" tIns="60960" rIns="121920" bIns="60960" rtlCol="0" anchor="ctr">
            <a:normAutofit/>
          </a:bodyPr>
          <a:lstStyle>
            <a:lvl1pPr algn="l" defTabSz="457189" rtl="0" eaLnBrk="1" latinLnBrk="0" hangingPunct="1">
              <a:spcBef>
                <a:spcPct val="0"/>
              </a:spcBef>
              <a:buNone/>
              <a:defRPr sz="2700" b="1" kern="1200">
                <a:solidFill>
                  <a:schemeClr val="tx2"/>
                </a:solidFill>
                <a:latin typeface="+mj-lt"/>
                <a:ea typeface="+mj-ea"/>
                <a:cs typeface="+mj-cs"/>
              </a:defRPr>
            </a:lvl1pPr>
          </a:lstStyle>
          <a:p>
            <a:pPr defTabSz="609570"/>
            <a:r>
              <a:rPr lang="en-US" sz="3600" b="1" dirty="0">
                <a:solidFill>
                  <a:schemeClr val="tx1"/>
                </a:solidFill>
                <a:cs typeface="Arial" panose="020B0604020202020204" pitchFamily="34" charset="0"/>
              </a:rPr>
              <a:t>Consequence : Few new drugs</a:t>
            </a:r>
            <a:endParaRPr lang="en-US" sz="3600" b="1" i="1" dirty="0">
              <a:solidFill>
                <a:schemeClr val="tx1"/>
              </a:solidFill>
              <a:cs typeface="Arial" panose="020B0604020202020204" pitchFamily="34" charset="0"/>
            </a:endParaRPr>
          </a:p>
        </p:txBody>
      </p:sp>
      <p:sp>
        <p:nvSpPr>
          <p:cNvPr id="2" name="Left Brace 1">
            <a:extLst>
              <a:ext uri="{FF2B5EF4-FFF2-40B4-BE49-F238E27FC236}">
                <a16:creationId xmlns:a16="http://schemas.microsoft.com/office/drawing/2014/main" id="{91A4DAE2-7524-37EB-2CA0-A88F6E6C4C81}"/>
              </a:ext>
            </a:extLst>
          </p:cNvPr>
          <p:cNvSpPr/>
          <p:nvPr/>
        </p:nvSpPr>
        <p:spPr>
          <a:xfrm>
            <a:off x="8736267" y="1819275"/>
            <a:ext cx="379427" cy="3878867"/>
          </a:xfrm>
          <a:prstGeom prst="leftBrace">
            <a:avLst>
              <a:gd name="adj1" fmla="val 8333"/>
              <a:gd name="adj2" fmla="val 18113"/>
            </a:avLst>
          </a:prstGeom>
          <a:noFill/>
          <a:ln w="25400" cap="flat" cmpd="sng" algn="ctr">
            <a:solidFill>
              <a:sysClr val="windowText" lastClr="000000"/>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3" name="TextBox 2">
            <a:extLst>
              <a:ext uri="{FF2B5EF4-FFF2-40B4-BE49-F238E27FC236}">
                <a16:creationId xmlns:a16="http://schemas.microsoft.com/office/drawing/2014/main" id="{2252FAA9-DA85-501B-DECD-407259F5968F}"/>
              </a:ext>
            </a:extLst>
          </p:cNvPr>
          <p:cNvSpPr txBox="1"/>
          <p:nvPr/>
        </p:nvSpPr>
        <p:spPr>
          <a:xfrm>
            <a:off x="413982" y="6329690"/>
            <a:ext cx="11191164" cy="261610"/>
          </a:xfrm>
          <a:prstGeom prst="rect">
            <a:avLst/>
          </a:prstGeom>
          <a:noFill/>
        </p:spPr>
        <p:txBody>
          <a:bodyPr wrap="square" rtlCol="0">
            <a:spAutoFit/>
          </a:bodyPr>
          <a:lstStyle/>
          <a:p>
            <a:pPr algn="ctr" defTabSz="914377">
              <a:defRPr/>
            </a:pPr>
            <a:r>
              <a:rPr lang="en-US" sz="1100" dirty="0">
                <a:solidFill>
                  <a:prstClr val="black"/>
                </a:solidFill>
                <a:latin typeface="Calibri"/>
              </a:rPr>
              <a:t>Source: </a:t>
            </a:r>
            <a:r>
              <a:rPr lang="en-US" sz="1100" dirty="0">
                <a:solidFill>
                  <a:prstClr val="black"/>
                </a:solidFill>
                <a:latin typeface="Calibri"/>
                <a:hlinkClick r:id="rId2"/>
              </a:rPr>
              <a:t>https://www.who.int/publications/i/item/9789240094000</a:t>
            </a:r>
            <a:r>
              <a:rPr lang="en-US" sz="1100" dirty="0">
                <a:solidFill>
                  <a:prstClr val="black"/>
                </a:solidFill>
                <a:latin typeface="Calibri"/>
              </a:rPr>
              <a:t> </a:t>
            </a:r>
          </a:p>
        </p:txBody>
      </p:sp>
      <p:sp>
        <p:nvSpPr>
          <p:cNvPr id="4" name="Content Placeholder 2">
            <a:extLst>
              <a:ext uri="{FF2B5EF4-FFF2-40B4-BE49-F238E27FC236}">
                <a16:creationId xmlns:a16="http://schemas.microsoft.com/office/drawing/2014/main" id="{E72FAD82-1906-7968-CE48-FC47AD2BFFB2}"/>
              </a:ext>
            </a:extLst>
          </p:cNvPr>
          <p:cNvSpPr txBox="1">
            <a:spLocks/>
          </p:cNvSpPr>
          <p:nvPr/>
        </p:nvSpPr>
        <p:spPr>
          <a:xfrm>
            <a:off x="562892" y="1821063"/>
            <a:ext cx="7923051" cy="1836908"/>
          </a:xfrm>
          <a:prstGeom prst="rect">
            <a:avLst/>
          </a:prstGeom>
        </p:spPr>
        <p:txBody>
          <a:bodyPr vert="horz" lIns="91440" tIns="45720" rIns="91440" bIns="45720" rtlCol="0">
            <a:noAutofit/>
          </a:bodyPr>
          <a:lstStyle>
            <a:lvl1pPr marL="341359" indent="-341359" algn="l" defTabSz="609570" rtl="0" eaLnBrk="1" latinLnBrk="0" hangingPunct="1">
              <a:spcBef>
                <a:spcPct val="20000"/>
              </a:spcBef>
              <a:buClr>
                <a:schemeClr val="accent1"/>
              </a:buClr>
              <a:buFont typeface="Arial"/>
              <a:buChar char="•"/>
              <a:defRPr sz="3200" kern="1200">
                <a:solidFill>
                  <a:srgbClr val="092C59"/>
                </a:solidFill>
                <a:latin typeface="+mn-lt"/>
                <a:ea typeface="+mn-ea"/>
                <a:cs typeface="+mn-cs"/>
              </a:defRPr>
            </a:lvl1pPr>
            <a:lvl2pPr marL="990551" indent="-380982" algn="l" defTabSz="609570" rtl="0" eaLnBrk="1" latinLnBrk="0" hangingPunct="1">
              <a:spcBef>
                <a:spcPct val="20000"/>
              </a:spcBef>
              <a:buClr>
                <a:schemeClr val="accent1"/>
              </a:buClr>
              <a:buFont typeface="Arial"/>
              <a:buChar char="–"/>
              <a:defRPr sz="2667" kern="1200">
                <a:solidFill>
                  <a:srgbClr val="092C59"/>
                </a:solidFill>
                <a:latin typeface="+mn-lt"/>
                <a:ea typeface="+mn-ea"/>
                <a:cs typeface="+mn-cs"/>
              </a:defRPr>
            </a:lvl2pPr>
            <a:lvl3pPr marL="1523923" indent="-304784" algn="l" defTabSz="609570" rtl="0" eaLnBrk="1" latinLnBrk="0" hangingPunct="1">
              <a:spcBef>
                <a:spcPct val="20000"/>
              </a:spcBef>
              <a:buClr>
                <a:schemeClr val="accent2"/>
              </a:buClr>
              <a:buFont typeface="Arial"/>
              <a:buChar char="•"/>
              <a:defRPr sz="2400" kern="1200">
                <a:solidFill>
                  <a:srgbClr val="092C59"/>
                </a:solidFill>
                <a:latin typeface="+mn-lt"/>
                <a:ea typeface="+mn-ea"/>
                <a:cs typeface="+mn-cs"/>
              </a:defRPr>
            </a:lvl3pPr>
            <a:lvl4pPr marL="2133493" indent="-304784" algn="l" defTabSz="609570" rtl="0" eaLnBrk="1" latinLnBrk="0" hangingPunct="1">
              <a:spcBef>
                <a:spcPct val="20000"/>
              </a:spcBef>
              <a:buFont typeface="Arial"/>
              <a:buChar char="–"/>
              <a:defRPr sz="1867" kern="1200">
                <a:solidFill>
                  <a:srgbClr val="092C59"/>
                </a:solidFill>
                <a:latin typeface="+mn-lt"/>
                <a:ea typeface="+mn-ea"/>
                <a:cs typeface="+mn-cs"/>
              </a:defRPr>
            </a:lvl4pPr>
            <a:lvl5pPr marL="2743063" indent="-304784" algn="l" defTabSz="609570" rtl="0" eaLnBrk="1" latinLnBrk="0" hangingPunct="1">
              <a:spcBef>
                <a:spcPct val="20000"/>
              </a:spcBef>
              <a:buFont typeface="Arial"/>
              <a:buChar char="»"/>
              <a:defRPr sz="1867" kern="1200">
                <a:solidFill>
                  <a:srgbClr val="092C59"/>
                </a:solidFill>
                <a:latin typeface="+mn-lt"/>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1"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a:lstStyle>
          <a:p>
            <a:pPr marL="0" marR="0" lvl="0" indent="0" algn="l" defTabSz="609570" rtl="0" eaLnBrk="1" fontAlgn="auto" latinLnBrk="0" hangingPunct="1">
              <a:lnSpc>
                <a:spcPct val="100000"/>
              </a:lnSpc>
              <a:spcBef>
                <a:spcPct val="20000"/>
              </a:spcBef>
              <a:spcAft>
                <a:spcPts val="0"/>
              </a:spcAft>
              <a:buClr>
                <a:srgbClr val="0058A5"/>
              </a:buClr>
              <a:buSzTx/>
              <a:buNone/>
              <a:tabLst/>
              <a:defRPr/>
            </a:pPr>
            <a:r>
              <a:rPr kumimoji="0" lang="en-US" sz="2800" b="0" i="0" u="none" strike="noStrike" kern="1200" cap="none" spc="0" normalizeH="0" baseline="0" noProof="0" dirty="0">
                <a:ln>
                  <a:noFill/>
                </a:ln>
                <a:effectLst/>
                <a:uLnTx/>
                <a:uFillTx/>
                <a:latin typeface="Calibri"/>
                <a:ea typeface="+mn-ea"/>
                <a:cs typeface="+mn-cs"/>
              </a:rPr>
              <a:t>“Overall, antibacterial agents in the </a:t>
            </a:r>
            <a:r>
              <a:rPr kumimoji="0" lang="en-US" sz="2800" b="1" i="0" u="none" strike="noStrike" kern="1200" cap="none" spc="0" normalizeH="0" baseline="0" noProof="0" dirty="0">
                <a:ln>
                  <a:noFill/>
                </a:ln>
                <a:effectLst/>
                <a:uLnTx/>
                <a:uFillTx/>
                <a:latin typeface="Calibri"/>
                <a:ea typeface="+mn-ea"/>
                <a:cs typeface="+mn-cs"/>
              </a:rPr>
              <a:t>clinical</a:t>
            </a:r>
            <a:r>
              <a:rPr kumimoji="0" lang="en-US" sz="2800" b="0" i="0" u="none" strike="noStrike" kern="1200" cap="none" spc="0" normalizeH="0" baseline="0" noProof="0" dirty="0">
                <a:ln>
                  <a:noFill/>
                </a:ln>
                <a:effectLst/>
                <a:uLnTx/>
                <a:uFillTx/>
                <a:latin typeface="Calibri"/>
                <a:ea typeface="+mn-ea"/>
                <a:cs typeface="+mn-cs"/>
              </a:rPr>
              <a:t> pipeline combined with those approved in the last six years are still insufficient to tackle the ever growing threat of the emergence and spread of drug-resistant infections.”</a:t>
            </a:r>
          </a:p>
          <a:p>
            <a:pPr marL="0" marR="0" lvl="0" indent="0" algn="l" defTabSz="609570" rtl="0" eaLnBrk="1" fontAlgn="auto" latinLnBrk="0" hangingPunct="1">
              <a:lnSpc>
                <a:spcPct val="100000"/>
              </a:lnSpc>
              <a:spcBef>
                <a:spcPct val="20000"/>
              </a:spcBef>
              <a:spcAft>
                <a:spcPts val="0"/>
              </a:spcAft>
              <a:buClr>
                <a:srgbClr val="0058A5"/>
              </a:buClr>
              <a:buSzTx/>
              <a:buNone/>
              <a:tabLst/>
              <a:defRPr/>
            </a:pPr>
            <a:endParaRPr lang="en-US" sz="2800" dirty="0">
              <a:latin typeface="Calibri"/>
            </a:endParaRPr>
          </a:p>
          <a:p>
            <a:pPr marL="0" marR="0" lvl="0" indent="0" algn="l" defTabSz="609570" rtl="0" eaLnBrk="1" fontAlgn="auto" latinLnBrk="0" hangingPunct="1">
              <a:lnSpc>
                <a:spcPct val="100000"/>
              </a:lnSpc>
              <a:spcBef>
                <a:spcPct val="20000"/>
              </a:spcBef>
              <a:spcAft>
                <a:spcPts val="0"/>
              </a:spcAft>
              <a:buClr>
                <a:srgbClr val="0058A5"/>
              </a:buClr>
              <a:buSzTx/>
              <a:buNone/>
              <a:tabLst/>
              <a:defRPr/>
            </a:pPr>
            <a:endParaRPr kumimoji="0" lang="en-US" sz="2800" b="0" i="0" u="none" strike="noStrike" kern="1200" cap="none" spc="0" normalizeH="0" baseline="0" noProof="0" dirty="0">
              <a:ln>
                <a:noFill/>
              </a:ln>
              <a:effectLst/>
              <a:uLnTx/>
              <a:uFillTx/>
              <a:latin typeface="Calibri"/>
              <a:ea typeface="+mn-ea"/>
              <a:cs typeface="+mn-cs"/>
            </a:endParaRPr>
          </a:p>
        </p:txBody>
      </p:sp>
      <p:pic>
        <p:nvPicPr>
          <p:cNvPr id="5" name="Picture 4">
            <a:extLst>
              <a:ext uri="{FF2B5EF4-FFF2-40B4-BE49-F238E27FC236}">
                <a16:creationId xmlns:a16="http://schemas.microsoft.com/office/drawing/2014/main" id="{13801917-0486-7D67-5F9A-AF629BA9E2A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01152" y="2518754"/>
            <a:ext cx="2251596" cy="3179389"/>
          </a:xfrm>
          <a:prstGeom prst="rect">
            <a:avLst/>
          </a:prstGeom>
        </p:spPr>
      </p:pic>
      <p:pic>
        <p:nvPicPr>
          <p:cNvPr id="6" name="Picture 4" descr="WHO: World Health Organisation - Office of the Secretary-General's Envoy on  Youth">
            <a:extLst>
              <a:ext uri="{FF2B5EF4-FFF2-40B4-BE49-F238E27FC236}">
                <a16:creationId xmlns:a16="http://schemas.microsoft.com/office/drawing/2014/main" id="{FC47E2FE-5CE5-9BE0-FF8C-6A4666B593BA}"/>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301152" y="1724394"/>
            <a:ext cx="2209800" cy="709553"/>
          </a:xfrm>
          <a:prstGeom prst="rect">
            <a:avLst/>
          </a:prstGeom>
          <a:noFill/>
          <a:extLst>
            <a:ext uri="{909E8E84-426E-40DD-AFC4-6F175D3DCCD1}">
              <a14:hiddenFill xmlns:a14="http://schemas.microsoft.com/office/drawing/2010/main">
                <a:solidFill>
                  <a:srgbClr val="FFFFFF"/>
                </a:solidFill>
              </a14:hiddenFill>
            </a:ext>
          </a:extLst>
        </p:spPr>
      </p:pic>
      <p:sp>
        <p:nvSpPr>
          <p:cNvPr id="7" name="Date Placeholder 6">
            <a:extLst>
              <a:ext uri="{FF2B5EF4-FFF2-40B4-BE49-F238E27FC236}">
                <a16:creationId xmlns:a16="http://schemas.microsoft.com/office/drawing/2014/main" id="{8B0CB7FF-5D53-CED7-F13E-BD7F2D5190DE}"/>
              </a:ext>
            </a:extLst>
          </p:cNvPr>
          <p:cNvSpPr>
            <a:spLocks noGrp="1"/>
          </p:cNvSpPr>
          <p:nvPr>
            <p:ph type="dt" sz="half" idx="10"/>
          </p:nvPr>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738D0B0-FE98-492A-8E0B-50AC90A00AE7}" type="datetimeFigureOut">
              <a:rPr lang="en-GB" smtClean="0"/>
              <a:pPr/>
              <a:t>17/10/2025</a:t>
            </a:fld>
            <a:endParaRPr lang="en-US"/>
          </a:p>
        </p:txBody>
      </p:sp>
    </p:spTree>
    <p:extLst>
      <p:ext uri="{BB962C8B-B14F-4D97-AF65-F5344CB8AC3E}">
        <p14:creationId xmlns:p14="http://schemas.microsoft.com/office/powerpoint/2010/main" val="31311612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78085" y="925066"/>
            <a:ext cx="10567425" cy="516732"/>
          </a:xfrm>
          <a:prstGeom prst="rect">
            <a:avLst/>
          </a:prstGeom>
          <a:noFill/>
          <a:ln/>
        </p:spPr>
        <p:txBody>
          <a:bodyPr wrap="none" lIns="0" tIns="0" rIns="0" bIns="0" rtlCol="0" anchor="t"/>
          <a:lstStyle/>
          <a:p>
            <a:pPr>
              <a:lnSpc>
                <a:spcPts val="4042"/>
              </a:lnSpc>
            </a:pPr>
            <a:r>
              <a:rPr lang="en-US" sz="3667" b="1" dirty="0">
                <a:solidFill>
                  <a:srgbClr val="0D202F"/>
                </a:solidFill>
                <a:ea typeface="Inter Bold" pitchFamily="34" charset="-122"/>
                <a:cs typeface="Inter Bold" pitchFamily="34" charset="-120"/>
              </a:rPr>
              <a:t>Current Antibiotic Pipeline &amp; Barriers to Development</a:t>
            </a:r>
            <a:endParaRPr lang="en-US" sz="3667" dirty="0"/>
          </a:p>
        </p:txBody>
      </p:sp>
      <p:grpSp>
        <p:nvGrpSpPr>
          <p:cNvPr id="3" name="Group 2">
            <a:extLst>
              <a:ext uri="{FF2B5EF4-FFF2-40B4-BE49-F238E27FC236}">
                <a16:creationId xmlns:a16="http://schemas.microsoft.com/office/drawing/2014/main" id="{6B297DF3-5E4D-FBCE-E965-EF8894F8F1A2}"/>
              </a:ext>
            </a:extLst>
          </p:cNvPr>
          <p:cNvGrpSpPr/>
          <p:nvPr/>
        </p:nvGrpSpPr>
        <p:grpSpPr>
          <a:xfrm>
            <a:off x="568854" y="1989568"/>
            <a:ext cx="10869018" cy="1828800"/>
            <a:chOff x="793790" y="2387481"/>
            <a:chExt cx="13042821" cy="2825591"/>
          </a:xfrm>
        </p:grpSpPr>
        <p:sp>
          <p:nvSpPr>
            <p:cNvPr id="4" name="Text 2"/>
            <p:cNvSpPr/>
            <p:nvPr/>
          </p:nvSpPr>
          <p:spPr>
            <a:xfrm>
              <a:off x="793790" y="2387481"/>
              <a:ext cx="4182189" cy="654963"/>
            </a:xfrm>
            <a:prstGeom prst="rect">
              <a:avLst/>
            </a:prstGeom>
            <a:noFill/>
            <a:ln/>
          </p:spPr>
          <p:txBody>
            <a:bodyPr wrap="none" lIns="0" tIns="0" rIns="0" bIns="0" rtlCol="0" anchor="t"/>
            <a:lstStyle/>
            <a:p>
              <a:pPr algn="ctr">
                <a:lnSpc>
                  <a:spcPts val="4291"/>
                </a:lnSpc>
              </a:pPr>
              <a:r>
                <a:rPr lang="en-US" sz="4500" b="1">
                  <a:solidFill>
                    <a:srgbClr val="137E86"/>
                  </a:solidFill>
                  <a:ea typeface="Inter Bold" pitchFamily="34" charset="-122"/>
                  <a:cs typeface="Inter Bold" pitchFamily="34" charset="-120"/>
                </a:rPr>
                <a:t>97</a:t>
              </a:r>
              <a:endParaRPr lang="en-US" sz="4500"/>
            </a:p>
          </p:txBody>
        </p:sp>
        <p:sp>
          <p:nvSpPr>
            <p:cNvPr id="5" name="Text 3"/>
            <p:cNvSpPr/>
            <p:nvPr/>
          </p:nvSpPr>
          <p:spPr>
            <a:xfrm>
              <a:off x="803910" y="3290451"/>
              <a:ext cx="4161949" cy="310158"/>
            </a:xfrm>
            <a:prstGeom prst="rect">
              <a:avLst/>
            </a:prstGeom>
            <a:noFill/>
            <a:ln/>
          </p:spPr>
          <p:txBody>
            <a:bodyPr wrap="none" lIns="0" tIns="0" rIns="0" bIns="0" rtlCol="0" anchor="t"/>
            <a:lstStyle/>
            <a:p>
              <a:pPr algn="ctr">
                <a:lnSpc>
                  <a:spcPts val="2000"/>
                </a:lnSpc>
              </a:pPr>
              <a:r>
                <a:rPr lang="en-US" sz="1667" b="1">
                  <a:solidFill>
                    <a:srgbClr val="137E86"/>
                  </a:solidFill>
                  <a:ea typeface="Inter Bold" pitchFamily="34" charset="-122"/>
                  <a:cs typeface="Inter Bold" pitchFamily="34" charset="-120"/>
                </a:rPr>
                <a:t>Antibiotics in clinical development</a:t>
              </a:r>
              <a:endParaRPr lang="en-US" sz="1667"/>
            </a:p>
          </p:txBody>
        </p:sp>
        <p:sp>
          <p:nvSpPr>
            <p:cNvPr id="6" name="Text 4"/>
            <p:cNvSpPr/>
            <p:nvPr/>
          </p:nvSpPr>
          <p:spPr>
            <a:xfrm>
              <a:off x="793790" y="3719671"/>
              <a:ext cx="4182189" cy="635079"/>
            </a:xfrm>
            <a:prstGeom prst="rect">
              <a:avLst/>
            </a:prstGeom>
            <a:noFill/>
            <a:ln/>
          </p:spPr>
          <p:txBody>
            <a:bodyPr wrap="square" lIns="0" tIns="0" rIns="0" bIns="0" rtlCol="0" anchor="t"/>
            <a:lstStyle/>
            <a:p>
              <a:pPr algn="ctr">
                <a:lnSpc>
                  <a:spcPts val="2083"/>
                </a:lnSpc>
              </a:pPr>
              <a:r>
                <a:rPr lang="en-US" sz="1500" dirty="0">
                  <a:solidFill>
                    <a:srgbClr val="137E86"/>
                  </a:solidFill>
                  <a:ea typeface="Inter" pitchFamily="34" charset="-122"/>
                  <a:cs typeface="Inter" pitchFamily="34" charset="-120"/>
                </a:rPr>
                <a:t>Currently globally, but only 27 target WHO priority pathogens</a:t>
              </a:r>
              <a:endParaRPr lang="en-US" sz="1500" dirty="0"/>
            </a:p>
          </p:txBody>
        </p:sp>
        <p:sp>
          <p:nvSpPr>
            <p:cNvPr id="7" name="Text 5"/>
            <p:cNvSpPr/>
            <p:nvPr/>
          </p:nvSpPr>
          <p:spPr>
            <a:xfrm>
              <a:off x="5223986" y="2387481"/>
              <a:ext cx="4182308" cy="654963"/>
            </a:xfrm>
            <a:prstGeom prst="rect">
              <a:avLst/>
            </a:prstGeom>
            <a:noFill/>
            <a:ln/>
          </p:spPr>
          <p:txBody>
            <a:bodyPr wrap="none" lIns="0" tIns="0" rIns="0" bIns="0" rtlCol="0" anchor="t"/>
            <a:lstStyle/>
            <a:p>
              <a:pPr algn="ctr">
                <a:lnSpc>
                  <a:spcPts val="4291"/>
                </a:lnSpc>
              </a:pPr>
              <a:r>
                <a:rPr lang="en-US" sz="4500" b="1">
                  <a:solidFill>
                    <a:srgbClr val="137E86"/>
                  </a:solidFill>
                  <a:ea typeface="Inter Bold" pitchFamily="34" charset="-122"/>
                  <a:cs typeface="Inter Bold" pitchFamily="34" charset="-120"/>
                </a:rPr>
                <a:t>12</a:t>
              </a:r>
              <a:endParaRPr lang="en-US" sz="4500"/>
            </a:p>
          </p:txBody>
        </p:sp>
        <p:sp>
          <p:nvSpPr>
            <p:cNvPr id="8" name="Text 6"/>
            <p:cNvSpPr/>
            <p:nvPr/>
          </p:nvSpPr>
          <p:spPr>
            <a:xfrm>
              <a:off x="5979795" y="3290451"/>
              <a:ext cx="2670691" cy="310158"/>
            </a:xfrm>
            <a:prstGeom prst="rect">
              <a:avLst/>
            </a:prstGeom>
            <a:noFill/>
            <a:ln/>
          </p:spPr>
          <p:txBody>
            <a:bodyPr wrap="none" lIns="0" tIns="0" rIns="0" bIns="0" rtlCol="0" anchor="t"/>
            <a:lstStyle/>
            <a:p>
              <a:pPr algn="ctr">
                <a:lnSpc>
                  <a:spcPts val="2000"/>
                </a:lnSpc>
              </a:pPr>
              <a:r>
                <a:rPr lang="en-US" sz="1667" b="1">
                  <a:solidFill>
                    <a:srgbClr val="137E86"/>
                  </a:solidFill>
                  <a:ea typeface="Inter Bold" pitchFamily="34" charset="-122"/>
                  <a:cs typeface="Inter Bold" pitchFamily="34" charset="-120"/>
                </a:rPr>
                <a:t>Innovative candidates</a:t>
              </a:r>
              <a:endParaRPr lang="en-US" sz="1667"/>
            </a:p>
          </p:txBody>
        </p:sp>
        <p:sp>
          <p:nvSpPr>
            <p:cNvPr id="9" name="Text 7"/>
            <p:cNvSpPr/>
            <p:nvPr/>
          </p:nvSpPr>
          <p:spPr>
            <a:xfrm>
              <a:off x="5223986" y="3719671"/>
              <a:ext cx="4182308" cy="952619"/>
            </a:xfrm>
            <a:prstGeom prst="rect">
              <a:avLst/>
            </a:prstGeom>
            <a:noFill/>
            <a:ln/>
          </p:spPr>
          <p:txBody>
            <a:bodyPr wrap="square" lIns="0" tIns="0" rIns="0" bIns="0" rtlCol="0" anchor="t"/>
            <a:lstStyle/>
            <a:p>
              <a:pPr algn="ctr">
                <a:lnSpc>
                  <a:spcPts val="2083"/>
                </a:lnSpc>
              </a:pPr>
              <a:r>
                <a:rPr lang="en-US" sz="1500">
                  <a:solidFill>
                    <a:srgbClr val="137E86"/>
                  </a:solidFill>
                  <a:ea typeface="Inter" pitchFamily="34" charset="-122"/>
                  <a:cs typeface="Inter" pitchFamily="34" charset="-120"/>
                </a:rPr>
                <a:t>Of the 32 antibiotics under development to address bacterial priority pathogen list infections</a:t>
              </a:r>
              <a:endParaRPr lang="en-US" sz="1500"/>
            </a:p>
          </p:txBody>
        </p:sp>
        <p:sp>
          <p:nvSpPr>
            <p:cNvPr id="10" name="Text 8"/>
            <p:cNvSpPr/>
            <p:nvPr/>
          </p:nvSpPr>
          <p:spPr>
            <a:xfrm>
              <a:off x="9654302" y="2387481"/>
              <a:ext cx="4182308" cy="654963"/>
            </a:xfrm>
            <a:prstGeom prst="rect">
              <a:avLst/>
            </a:prstGeom>
            <a:noFill/>
            <a:ln/>
          </p:spPr>
          <p:txBody>
            <a:bodyPr wrap="none" lIns="0" tIns="0" rIns="0" bIns="0" rtlCol="0" anchor="t"/>
            <a:lstStyle/>
            <a:p>
              <a:pPr algn="ctr">
                <a:lnSpc>
                  <a:spcPts val="4291"/>
                </a:lnSpc>
              </a:pPr>
              <a:r>
                <a:rPr lang="en-US" sz="4500" b="1">
                  <a:solidFill>
                    <a:srgbClr val="137E86"/>
                  </a:solidFill>
                  <a:ea typeface="Inter Bold" pitchFamily="34" charset="-122"/>
                  <a:cs typeface="Inter Bold" pitchFamily="34" charset="-120"/>
                </a:rPr>
                <a:t>4</a:t>
              </a:r>
              <a:endParaRPr lang="en-US" sz="4500"/>
            </a:p>
          </p:txBody>
        </p:sp>
        <p:sp>
          <p:nvSpPr>
            <p:cNvPr id="11" name="Text 9"/>
            <p:cNvSpPr/>
            <p:nvPr/>
          </p:nvSpPr>
          <p:spPr>
            <a:xfrm>
              <a:off x="9755981" y="3290451"/>
              <a:ext cx="3978831" cy="310158"/>
            </a:xfrm>
            <a:prstGeom prst="rect">
              <a:avLst/>
            </a:prstGeom>
            <a:noFill/>
            <a:ln/>
          </p:spPr>
          <p:txBody>
            <a:bodyPr wrap="none" lIns="0" tIns="0" rIns="0" bIns="0" rtlCol="0" anchor="t"/>
            <a:lstStyle/>
            <a:p>
              <a:pPr algn="ctr">
                <a:lnSpc>
                  <a:spcPts val="2000"/>
                </a:lnSpc>
              </a:pPr>
              <a:r>
                <a:rPr lang="en-US" sz="1667" b="1">
                  <a:solidFill>
                    <a:srgbClr val="137E86"/>
                  </a:solidFill>
                  <a:ea typeface="Inter Bold" pitchFamily="34" charset="-122"/>
                  <a:cs typeface="Inter Bold" pitchFamily="34" charset="-120"/>
                </a:rPr>
                <a:t>Active against critical pathogens</a:t>
              </a:r>
              <a:endParaRPr lang="en-US" sz="1667"/>
            </a:p>
          </p:txBody>
        </p:sp>
        <p:sp>
          <p:nvSpPr>
            <p:cNvPr id="12" name="Text 10"/>
            <p:cNvSpPr/>
            <p:nvPr/>
          </p:nvSpPr>
          <p:spPr>
            <a:xfrm>
              <a:off x="9654302" y="3719671"/>
              <a:ext cx="4182308" cy="635079"/>
            </a:xfrm>
            <a:prstGeom prst="rect">
              <a:avLst/>
            </a:prstGeom>
            <a:noFill/>
            <a:ln/>
          </p:spPr>
          <p:txBody>
            <a:bodyPr wrap="square" lIns="0" tIns="0" rIns="0" bIns="0" rtlCol="0" anchor="t"/>
            <a:lstStyle/>
            <a:p>
              <a:pPr algn="ctr">
                <a:lnSpc>
                  <a:spcPts val="2083"/>
                </a:lnSpc>
              </a:pPr>
              <a:r>
                <a:rPr lang="en-US" sz="1500">
                  <a:solidFill>
                    <a:srgbClr val="137E86"/>
                  </a:solidFill>
                  <a:ea typeface="Inter" pitchFamily="34" charset="-122"/>
                  <a:cs typeface="Inter" pitchFamily="34" charset="-120"/>
                </a:rPr>
                <a:t>Of the 12 innovative candidates are active against at least one WHO 'critical' pathogen</a:t>
              </a:r>
              <a:endParaRPr lang="en-US" sz="1500"/>
            </a:p>
          </p:txBody>
        </p:sp>
        <p:sp>
          <p:nvSpPr>
            <p:cNvPr id="13" name="Text 11"/>
            <p:cNvSpPr/>
            <p:nvPr/>
          </p:nvSpPr>
          <p:spPr>
            <a:xfrm>
              <a:off x="793790" y="4895532"/>
              <a:ext cx="13042821" cy="317540"/>
            </a:xfrm>
            <a:prstGeom prst="rect">
              <a:avLst/>
            </a:prstGeom>
            <a:noFill/>
            <a:ln/>
          </p:spPr>
          <p:txBody>
            <a:bodyPr wrap="none" lIns="0" tIns="0" rIns="0" bIns="0" rtlCol="0" anchor="t"/>
            <a:lstStyle/>
            <a:p>
              <a:pPr>
                <a:lnSpc>
                  <a:spcPts val="2083"/>
                </a:lnSpc>
              </a:pPr>
              <a:r>
                <a:rPr lang="en-US" sz="1500">
                  <a:solidFill>
                    <a:srgbClr val="137E86"/>
                  </a:solidFill>
                  <a:ea typeface="Inter" pitchFamily="34" charset="-122"/>
                  <a:cs typeface="Inter" pitchFamily="34" charset="-120"/>
                </a:rPr>
                <a:t>High attrition rates persist, with only one in 15 drugs in existing classes and one in 30 drugs in new classes reaching patients.</a:t>
              </a:r>
              <a:endParaRPr lang="en-US" sz="1500"/>
            </a:p>
          </p:txBody>
        </p:sp>
      </p:grpSp>
      <p:sp>
        <p:nvSpPr>
          <p:cNvPr id="15" name="TextBox 14">
            <a:extLst>
              <a:ext uri="{FF2B5EF4-FFF2-40B4-BE49-F238E27FC236}">
                <a16:creationId xmlns:a16="http://schemas.microsoft.com/office/drawing/2014/main" id="{008865D5-C4D7-1BDF-6C98-F8A4D3D12598}"/>
              </a:ext>
            </a:extLst>
          </p:cNvPr>
          <p:cNvSpPr txBox="1"/>
          <p:nvPr/>
        </p:nvSpPr>
        <p:spPr>
          <a:xfrm>
            <a:off x="681650" y="4835607"/>
            <a:ext cx="3124200" cy="1600200"/>
          </a:xfrm>
          <a:prstGeom prst="rect">
            <a:avLst/>
          </a:prstGeom>
          <a:solidFill>
            <a:schemeClr val="accent2">
              <a:alpha val="25098"/>
            </a:schemeClr>
          </a:solidFill>
        </p:spPr>
        <p:txBody>
          <a:bodyPr wrap="square" anchor="ctr" anchorCtr="0">
            <a:noAutofit/>
          </a:bodyPr>
          <a:lstStyle/>
          <a:p>
            <a:pPr algn="ctr"/>
            <a:r>
              <a:rPr lang="en-US" sz="1500" b="1" dirty="0">
                <a:solidFill>
                  <a:srgbClr val="C00000"/>
                </a:solidFill>
              </a:rPr>
              <a:t>Antibiotic development faces major challenges including limited new targets, rapid bacterial resistance, penetration barriers in Gram-negative bacteria, and balancing efficacy with safety concerns.</a:t>
            </a:r>
            <a:endParaRPr lang="en-GB" sz="1500" b="1" dirty="0">
              <a:solidFill>
                <a:srgbClr val="C00000"/>
              </a:solidFill>
            </a:endParaRPr>
          </a:p>
        </p:txBody>
      </p:sp>
      <p:sp>
        <p:nvSpPr>
          <p:cNvPr id="16" name="Text 1">
            <a:extLst>
              <a:ext uri="{FF2B5EF4-FFF2-40B4-BE49-F238E27FC236}">
                <a16:creationId xmlns:a16="http://schemas.microsoft.com/office/drawing/2014/main" id="{C403B95A-6A3A-F5BC-C359-4B18E44F2A39}"/>
              </a:ext>
            </a:extLst>
          </p:cNvPr>
          <p:cNvSpPr/>
          <p:nvPr/>
        </p:nvSpPr>
        <p:spPr>
          <a:xfrm>
            <a:off x="959016" y="4508864"/>
            <a:ext cx="2569468" cy="310058"/>
          </a:xfrm>
          <a:prstGeom prst="rect">
            <a:avLst/>
          </a:prstGeom>
          <a:noFill/>
          <a:ln/>
        </p:spPr>
        <p:txBody>
          <a:bodyPr wrap="none" lIns="0" tIns="0" rIns="0" bIns="0" rtlCol="0" anchor="t"/>
          <a:lstStyle/>
          <a:p>
            <a:pPr algn="ctr">
              <a:lnSpc>
                <a:spcPts val="2417"/>
              </a:lnSpc>
            </a:pPr>
            <a:r>
              <a:rPr lang="en-US" sz="1667" b="1" dirty="0">
                <a:solidFill>
                  <a:srgbClr val="C00000"/>
                </a:solidFill>
                <a:ea typeface="Inter Bold" pitchFamily="34" charset="-122"/>
                <a:cs typeface="Inter Bold" pitchFamily="34" charset="-120"/>
              </a:rPr>
              <a:t>Scientific Challenges</a:t>
            </a:r>
            <a:endParaRPr lang="en-US" sz="1667" dirty="0">
              <a:solidFill>
                <a:srgbClr val="C00000"/>
              </a:solidFill>
            </a:endParaRPr>
          </a:p>
        </p:txBody>
      </p:sp>
      <p:sp>
        <p:nvSpPr>
          <p:cNvPr id="18" name="TextBox 17">
            <a:extLst>
              <a:ext uri="{FF2B5EF4-FFF2-40B4-BE49-F238E27FC236}">
                <a16:creationId xmlns:a16="http://schemas.microsoft.com/office/drawing/2014/main" id="{3BC0C186-F68C-0724-1BA5-C1300383021F}"/>
              </a:ext>
            </a:extLst>
          </p:cNvPr>
          <p:cNvSpPr txBox="1"/>
          <p:nvPr/>
        </p:nvSpPr>
        <p:spPr>
          <a:xfrm>
            <a:off x="4658031" y="4835607"/>
            <a:ext cx="3124200" cy="1600200"/>
          </a:xfrm>
          <a:prstGeom prst="rect">
            <a:avLst/>
          </a:prstGeom>
          <a:solidFill>
            <a:schemeClr val="accent2">
              <a:alpha val="25098"/>
            </a:schemeClr>
          </a:solidFill>
        </p:spPr>
        <p:txBody>
          <a:bodyPr wrap="square" anchor="ctr" anchorCtr="0">
            <a:noAutofit/>
          </a:bodyPr>
          <a:lstStyle/>
          <a:p>
            <a:pPr algn="ctr"/>
            <a:r>
              <a:rPr lang="en-US" sz="1500" b="1" dirty="0">
                <a:solidFill>
                  <a:srgbClr val="C00000"/>
                </a:solidFill>
              </a:rPr>
              <a:t>Antibiotic development is hindered by poor commercial returns, high R&amp;D costs, regulatory complexity, and short patent exclusivity before generics enter</a:t>
            </a:r>
            <a:endParaRPr lang="en-GB" sz="1500" b="1" dirty="0">
              <a:solidFill>
                <a:srgbClr val="C00000"/>
              </a:solidFill>
            </a:endParaRPr>
          </a:p>
        </p:txBody>
      </p:sp>
      <p:sp>
        <p:nvSpPr>
          <p:cNvPr id="19" name="Text 1">
            <a:extLst>
              <a:ext uri="{FF2B5EF4-FFF2-40B4-BE49-F238E27FC236}">
                <a16:creationId xmlns:a16="http://schemas.microsoft.com/office/drawing/2014/main" id="{D874FA8F-CDC1-1B21-6926-7F756A1E6740}"/>
              </a:ext>
            </a:extLst>
          </p:cNvPr>
          <p:cNvSpPr/>
          <p:nvPr/>
        </p:nvSpPr>
        <p:spPr>
          <a:xfrm>
            <a:off x="4935397" y="4503045"/>
            <a:ext cx="2569468" cy="310058"/>
          </a:xfrm>
          <a:prstGeom prst="rect">
            <a:avLst/>
          </a:prstGeom>
          <a:noFill/>
          <a:ln/>
        </p:spPr>
        <p:txBody>
          <a:bodyPr wrap="none" lIns="0" tIns="0" rIns="0" bIns="0" rtlCol="0" anchor="t"/>
          <a:lstStyle/>
          <a:p>
            <a:pPr algn="ctr">
              <a:lnSpc>
                <a:spcPts val="2417"/>
              </a:lnSpc>
            </a:pPr>
            <a:r>
              <a:rPr lang="en-US" sz="1667" b="1" dirty="0">
                <a:solidFill>
                  <a:srgbClr val="C00000"/>
                </a:solidFill>
                <a:ea typeface="Inter Bold" pitchFamily="34" charset="-122"/>
                <a:cs typeface="Inter Bold" pitchFamily="34" charset="-120"/>
              </a:rPr>
              <a:t>Economic Challenges</a:t>
            </a:r>
            <a:endParaRPr lang="en-US" sz="1667" dirty="0">
              <a:solidFill>
                <a:srgbClr val="C00000"/>
              </a:solidFill>
            </a:endParaRPr>
          </a:p>
        </p:txBody>
      </p:sp>
      <p:sp>
        <p:nvSpPr>
          <p:cNvPr id="20" name="Text 1">
            <a:extLst>
              <a:ext uri="{FF2B5EF4-FFF2-40B4-BE49-F238E27FC236}">
                <a16:creationId xmlns:a16="http://schemas.microsoft.com/office/drawing/2014/main" id="{36F82EDD-2DB6-5E48-CF4E-8D07497FDDC7}"/>
              </a:ext>
            </a:extLst>
          </p:cNvPr>
          <p:cNvSpPr/>
          <p:nvPr/>
        </p:nvSpPr>
        <p:spPr>
          <a:xfrm>
            <a:off x="8866832" y="4497226"/>
            <a:ext cx="2569468" cy="310058"/>
          </a:xfrm>
          <a:prstGeom prst="rect">
            <a:avLst/>
          </a:prstGeom>
          <a:noFill/>
          <a:ln/>
        </p:spPr>
        <p:txBody>
          <a:bodyPr wrap="none" lIns="0" tIns="0" rIns="0" bIns="0" rtlCol="0" anchor="t"/>
          <a:lstStyle/>
          <a:p>
            <a:pPr algn="ctr">
              <a:lnSpc>
                <a:spcPts val="2417"/>
              </a:lnSpc>
            </a:pPr>
            <a:r>
              <a:rPr lang="en-US" sz="1667" b="1" dirty="0">
                <a:solidFill>
                  <a:srgbClr val="C00000"/>
                </a:solidFill>
                <a:ea typeface="Inter Bold" pitchFamily="34" charset="-122"/>
                <a:cs typeface="Inter Bold" pitchFamily="34" charset="-120"/>
              </a:rPr>
              <a:t>Human resource challenges</a:t>
            </a:r>
            <a:endParaRPr lang="en-US" sz="1667" dirty="0">
              <a:solidFill>
                <a:srgbClr val="C00000"/>
              </a:solidFill>
            </a:endParaRPr>
          </a:p>
        </p:txBody>
      </p:sp>
      <p:sp>
        <p:nvSpPr>
          <p:cNvPr id="21" name="TextBox 20">
            <a:extLst>
              <a:ext uri="{FF2B5EF4-FFF2-40B4-BE49-F238E27FC236}">
                <a16:creationId xmlns:a16="http://schemas.microsoft.com/office/drawing/2014/main" id="{FB8E7CF8-3FC0-362C-B231-D48859CDE44A}"/>
              </a:ext>
            </a:extLst>
          </p:cNvPr>
          <p:cNvSpPr txBox="1"/>
          <p:nvPr/>
        </p:nvSpPr>
        <p:spPr>
          <a:xfrm>
            <a:off x="8589466" y="4835607"/>
            <a:ext cx="3124200" cy="1600200"/>
          </a:xfrm>
          <a:prstGeom prst="rect">
            <a:avLst/>
          </a:prstGeom>
          <a:solidFill>
            <a:schemeClr val="accent2">
              <a:alpha val="25098"/>
            </a:schemeClr>
          </a:solidFill>
        </p:spPr>
        <p:txBody>
          <a:bodyPr wrap="square" anchor="ctr" anchorCtr="0">
            <a:noAutofit/>
          </a:bodyPr>
          <a:lstStyle/>
          <a:p>
            <a:pPr algn="ctr"/>
            <a:r>
              <a:rPr lang="en-US" sz="1500" b="1" dirty="0">
                <a:solidFill>
                  <a:srgbClr val="C00000"/>
                </a:solidFill>
              </a:rPr>
              <a:t>AMR research faces a talent crisis, with sharp declines in scientists, publications, and patents, and most researchers exiting the field after program shutdowns.</a:t>
            </a:r>
            <a:endParaRPr lang="en-GB" sz="1500" b="1" dirty="0">
              <a:solidFill>
                <a:srgbClr val="C00000"/>
              </a:solidFill>
            </a:endParaRPr>
          </a:p>
        </p:txBody>
      </p:sp>
      <p:sp>
        <p:nvSpPr>
          <p:cNvPr id="23" name="TextBox 22">
            <a:extLst>
              <a:ext uri="{FF2B5EF4-FFF2-40B4-BE49-F238E27FC236}">
                <a16:creationId xmlns:a16="http://schemas.microsoft.com/office/drawing/2014/main" id="{EFC0A579-4F5C-00B1-DE7C-02DBF4DC38FB}"/>
              </a:ext>
            </a:extLst>
          </p:cNvPr>
          <p:cNvSpPr txBox="1"/>
          <p:nvPr/>
        </p:nvSpPr>
        <p:spPr>
          <a:xfrm>
            <a:off x="568854" y="1586286"/>
            <a:ext cx="6746875" cy="323165"/>
          </a:xfrm>
          <a:prstGeom prst="rect">
            <a:avLst/>
          </a:prstGeom>
          <a:noFill/>
        </p:spPr>
        <p:txBody>
          <a:bodyPr wrap="square">
            <a:spAutoFit/>
          </a:bodyPr>
          <a:lstStyle/>
          <a:p>
            <a:r>
              <a:rPr lang="en-US" sz="1500" b="1" dirty="0">
                <a:solidFill>
                  <a:schemeClr val="accent1">
                    <a:lumMod val="50000"/>
                  </a:schemeClr>
                </a:solidFill>
                <a:ea typeface="Inter Bold" pitchFamily="34" charset="-122"/>
                <a:cs typeface="Inter Bold" pitchFamily="34" charset="-120"/>
              </a:rPr>
              <a:t>Current Antibiotic Pipeline </a:t>
            </a:r>
            <a:endParaRPr lang="en-GB" sz="1500" dirty="0">
              <a:solidFill>
                <a:schemeClr val="accent1">
                  <a:lumMod val="50000"/>
                </a:schemeClr>
              </a:solidFill>
            </a:endParaRPr>
          </a:p>
        </p:txBody>
      </p:sp>
      <p:sp>
        <p:nvSpPr>
          <p:cNvPr id="24" name="TextBox 23">
            <a:extLst>
              <a:ext uri="{FF2B5EF4-FFF2-40B4-BE49-F238E27FC236}">
                <a16:creationId xmlns:a16="http://schemas.microsoft.com/office/drawing/2014/main" id="{118C5D40-AA3F-D141-6DB0-CBDCE4E05CCE}"/>
              </a:ext>
            </a:extLst>
          </p:cNvPr>
          <p:cNvSpPr txBox="1"/>
          <p:nvPr/>
        </p:nvSpPr>
        <p:spPr>
          <a:xfrm>
            <a:off x="568854" y="4073369"/>
            <a:ext cx="6746875" cy="323165"/>
          </a:xfrm>
          <a:prstGeom prst="rect">
            <a:avLst/>
          </a:prstGeom>
          <a:noFill/>
        </p:spPr>
        <p:txBody>
          <a:bodyPr wrap="square">
            <a:spAutoFit/>
          </a:bodyPr>
          <a:lstStyle/>
          <a:p>
            <a:r>
              <a:rPr lang="en-US" sz="1500" b="1" dirty="0">
                <a:solidFill>
                  <a:srgbClr val="C00000"/>
                </a:solidFill>
                <a:ea typeface="Inter Bold" pitchFamily="34" charset="-122"/>
                <a:cs typeface="Inter Bold" pitchFamily="34" charset="-120"/>
              </a:rPr>
              <a:t>Barriers</a:t>
            </a:r>
            <a:endParaRPr lang="en-GB" sz="1500" dirty="0">
              <a:solidFill>
                <a:srgbClr val="C0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92" y="412750"/>
            <a:ext cx="8683592" cy="935832"/>
          </a:xfrm>
          <a:prstGeom prst="rect">
            <a:avLst/>
          </a:prstGeom>
          <a:noFill/>
          <a:ln/>
        </p:spPr>
        <p:txBody>
          <a:bodyPr wrap="square" lIns="0" tIns="0" rIns="0" bIns="0" rtlCol="0" anchor="t"/>
          <a:lstStyle/>
          <a:p>
            <a:pPr>
              <a:lnSpc>
                <a:spcPts val="4042"/>
              </a:lnSpc>
            </a:pPr>
            <a:r>
              <a:rPr lang="en-US" sz="4500" b="1">
                <a:solidFill>
                  <a:srgbClr val="0D202F"/>
                </a:solidFill>
                <a:ea typeface="Inter Bold" pitchFamily="34" charset="-122"/>
                <a:cs typeface="Inter Bold" pitchFamily="34" charset="-120"/>
              </a:rPr>
              <a:t>Economic Impact of AMR and investment in antibiotics</a:t>
            </a:r>
            <a:endParaRPr lang="en-US" sz="4500"/>
          </a:p>
        </p:txBody>
      </p:sp>
      <p:sp>
        <p:nvSpPr>
          <p:cNvPr id="3" name="Text 1"/>
          <p:cNvSpPr/>
          <p:nvPr/>
        </p:nvSpPr>
        <p:spPr>
          <a:xfrm>
            <a:off x="661492" y="2587427"/>
            <a:ext cx="3485158" cy="545803"/>
          </a:xfrm>
          <a:prstGeom prst="rect">
            <a:avLst/>
          </a:prstGeom>
          <a:noFill/>
          <a:ln/>
        </p:spPr>
        <p:txBody>
          <a:bodyPr wrap="none" lIns="0" tIns="0" rIns="0" bIns="0" rtlCol="0" anchor="t"/>
          <a:lstStyle/>
          <a:p>
            <a:pPr algn="ctr">
              <a:lnSpc>
                <a:spcPts val="4291"/>
              </a:lnSpc>
            </a:pPr>
            <a:r>
              <a:rPr lang="en-US" sz="5000" b="1">
                <a:solidFill>
                  <a:srgbClr val="137E86"/>
                </a:solidFill>
                <a:ea typeface="Inter Bold" pitchFamily="34" charset="-122"/>
                <a:cs typeface="Inter Bold" pitchFamily="34" charset="-120"/>
              </a:rPr>
              <a:t>$412B</a:t>
            </a:r>
            <a:endParaRPr lang="en-US" sz="5000"/>
          </a:p>
        </p:txBody>
      </p:sp>
      <p:sp>
        <p:nvSpPr>
          <p:cNvPr id="4" name="Text 2"/>
          <p:cNvSpPr/>
          <p:nvPr/>
        </p:nvSpPr>
        <p:spPr>
          <a:xfrm>
            <a:off x="661492" y="3339902"/>
            <a:ext cx="3485158" cy="516930"/>
          </a:xfrm>
          <a:prstGeom prst="rect">
            <a:avLst/>
          </a:prstGeom>
          <a:noFill/>
          <a:ln/>
        </p:spPr>
        <p:txBody>
          <a:bodyPr wrap="square" lIns="0" tIns="0" rIns="0" bIns="0" rtlCol="0" anchor="t"/>
          <a:lstStyle/>
          <a:p>
            <a:pPr algn="ctr">
              <a:lnSpc>
                <a:spcPts val="2000"/>
              </a:lnSpc>
            </a:pPr>
            <a:r>
              <a:rPr lang="en-US" sz="1667" b="1">
                <a:solidFill>
                  <a:srgbClr val="137E86"/>
                </a:solidFill>
                <a:ea typeface="Inter Bold" pitchFamily="34" charset="-122"/>
                <a:cs typeface="Inter Bold" pitchFamily="34" charset="-120"/>
              </a:rPr>
              <a:t>Additional healthcare expenditures annually</a:t>
            </a:r>
            <a:endParaRPr lang="en-US" sz="1667"/>
          </a:p>
        </p:txBody>
      </p:sp>
      <p:sp>
        <p:nvSpPr>
          <p:cNvPr id="5" name="Text 3"/>
          <p:cNvSpPr/>
          <p:nvPr/>
        </p:nvSpPr>
        <p:spPr>
          <a:xfrm>
            <a:off x="661492" y="3956050"/>
            <a:ext cx="3485158" cy="264617"/>
          </a:xfrm>
          <a:prstGeom prst="rect">
            <a:avLst/>
          </a:prstGeom>
          <a:noFill/>
          <a:ln/>
        </p:spPr>
        <p:txBody>
          <a:bodyPr wrap="none" lIns="0" tIns="0" rIns="0" bIns="0" rtlCol="0" anchor="t"/>
          <a:lstStyle/>
          <a:p>
            <a:pPr algn="ctr">
              <a:lnSpc>
                <a:spcPts val="2083"/>
              </a:lnSpc>
            </a:pPr>
            <a:r>
              <a:rPr lang="en-US" sz="1667">
                <a:solidFill>
                  <a:srgbClr val="137E86"/>
                </a:solidFill>
                <a:ea typeface="Inter" pitchFamily="34" charset="-122"/>
                <a:cs typeface="Inter" pitchFamily="34" charset="-120"/>
              </a:rPr>
              <a:t>World Bank estimates for unchecked AMR</a:t>
            </a:r>
            <a:endParaRPr lang="en-US" sz="1667"/>
          </a:p>
        </p:txBody>
      </p:sp>
      <p:sp>
        <p:nvSpPr>
          <p:cNvPr id="6" name="Text 4"/>
          <p:cNvSpPr/>
          <p:nvPr/>
        </p:nvSpPr>
        <p:spPr>
          <a:xfrm>
            <a:off x="4353322" y="2587427"/>
            <a:ext cx="3485257" cy="545803"/>
          </a:xfrm>
          <a:prstGeom prst="rect">
            <a:avLst/>
          </a:prstGeom>
          <a:noFill/>
          <a:ln/>
        </p:spPr>
        <p:txBody>
          <a:bodyPr wrap="none" lIns="0" tIns="0" rIns="0" bIns="0" rtlCol="0" anchor="t"/>
          <a:lstStyle/>
          <a:p>
            <a:pPr algn="ctr">
              <a:lnSpc>
                <a:spcPts val="4291"/>
              </a:lnSpc>
            </a:pPr>
            <a:r>
              <a:rPr lang="en-US" sz="5000" b="1">
                <a:solidFill>
                  <a:srgbClr val="137E86"/>
                </a:solidFill>
                <a:ea typeface="Inter Bold" pitchFamily="34" charset="-122"/>
                <a:cs typeface="Inter Bold" pitchFamily="34" charset="-120"/>
              </a:rPr>
              <a:t>$443B</a:t>
            </a:r>
            <a:endParaRPr lang="en-US" sz="5000"/>
          </a:p>
        </p:txBody>
      </p:sp>
      <p:sp>
        <p:nvSpPr>
          <p:cNvPr id="7" name="Text 5"/>
          <p:cNvSpPr/>
          <p:nvPr/>
        </p:nvSpPr>
        <p:spPr>
          <a:xfrm>
            <a:off x="4353322" y="3339902"/>
            <a:ext cx="3485257" cy="516930"/>
          </a:xfrm>
          <a:prstGeom prst="rect">
            <a:avLst/>
          </a:prstGeom>
          <a:noFill/>
          <a:ln/>
        </p:spPr>
        <p:txBody>
          <a:bodyPr wrap="square" lIns="0" tIns="0" rIns="0" bIns="0" rtlCol="0" anchor="t"/>
          <a:lstStyle/>
          <a:p>
            <a:pPr algn="ctr">
              <a:lnSpc>
                <a:spcPts val="2000"/>
              </a:lnSpc>
            </a:pPr>
            <a:r>
              <a:rPr lang="en-US" sz="1667" b="1">
                <a:solidFill>
                  <a:srgbClr val="137E86"/>
                </a:solidFill>
                <a:ea typeface="Inter Bold" pitchFamily="34" charset="-122"/>
                <a:cs typeface="Inter Bold" pitchFamily="34" charset="-120"/>
              </a:rPr>
              <a:t>Workforce participation and productivity losses</a:t>
            </a:r>
            <a:endParaRPr lang="en-US" sz="1667"/>
          </a:p>
        </p:txBody>
      </p:sp>
      <p:sp>
        <p:nvSpPr>
          <p:cNvPr id="8" name="Text 6"/>
          <p:cNvSpPr/>
          <p:nvPr/>
        </p:nvSpPr>
        <p:spPr>
          <a:xfrm>
            <a:off x="4353322" y="3956050"/>
            <a:ext cx="3485257" cy="529233"/>
          </a:xfrm>
          <a:prstGeom prst="rect">
            <a:avLst/>
          </a:prstGeom>
          <a:noFill/>
          <a:ln/>
        </p:spPr>
        <p:txBody>
          <a:bodyPr wrap="square" lIns="0" tIns="0" rIns="0" bIns="0" rtlCol="0" anchor="t"/>
          <a:lstStyle/>
          <a:p>
            <a:pPr algn="ctr">
              <a:lnSpc>
                <a:spcPts val="2083"/>
              </a:lnSpc>
            </a:pPr>
            <a:r>
              <a:rPr lang="en-US" sz="1667">
                <a:solidFill>
                  <a:srgbClr val="137E86"/>
                </a:solidFill>
                <a:ea typeface="Inter" pitchFamily="34" charset="-122"/>
                <a:cs typeface="Inter" pitchFamily="34" charset="-120"/>
              </a:rPr>
              <a:t>Annual economic burden beyond healthcare costs</a:t>
            </a:r>
            <a:endParaRPr lang="en-US" sz="1667"/>
          </a:p>
        </p:txBody>
      </p:sp>
      <p:sp>
        <p:nvSpPr>
          <p:cNvPr id="9" name="Text 7"/>
          <p:cNvSpPr/>
          <p:nvPr/>
        </p:nvSpPr>
        <p:spPr>
          <a:xfrm>
            <a:off x="8045252" y="2587427"/>
            <a:ext cx="3485257" cy="545803"/>
          </a:xfrm>
          <a:prstGeom prst="rect">
            <a:avLst/>
          </a:prstGeom>
          <a:noFill/>
          <a:ln/>
        </p:spPr>
        <p:txBody>
          <a:bodyPr wrap="none" lIns="0" tIns="0" rIns="0" bIns="0" rtlCol="0" anchor="t"/>
          <a:lstStyle/>
          <a:p>
            <a:pPr algn="ctr">
              <a:lnSpc>
                <a:spcPts val="4291"/>
              </a:lnSpc>
            </a:pPr>
            <a:r>
              <a:rPr lang="en-US" sz="5000" b="1">
                <a:solidFill>
                  <a:srgbClr val="137E86"/>
                </a:solidFill>
                <a:ea typeface="Inter Bold" pitchFamily="34" charset="-122"/>
                <a:cs typeface="Inter Bold" pitchFamily="34" charset="-120"/>
              </a:rPr>
              <a:t>$7-13</a:t>
            </a:r>
            <a:endParaRPr lang="en-US" sz="5000"/>
          </a:p>
        </p:txBody>
      </p:sp>
      <p:sp>
        <p:nvSpPr>
          <p:cNvPr id="10" name="Text 8"/>
          <p:cNvSpPr/>
          <p:nvPr/>
        </p:nvSpPr>
        <p:spPr>
          <a:xfrm>
            <a:off x="8707735" y="3339902"/>
            <a:ext cx="2160290" cy="258465"/>
          </a:xfrm>
          <a:prstGeom prst="rect">
            <a:avLst/>
          </a:prstGeom>
          <a:noFill/>
          <a:ln/>
        </p:spPr>
        <p:txBody>
          <a:bodyPr wrap="none" lIns="0" tIns="0" rIns="0" bIns="0" rtlCol="0" anchor="t"/>
          <a:lstStyle/>
          <a:p>
            <a:pPr algn="ctr">
              <a:lnSpc>
                <a:spcPts val="2000"/>
              </a:lnSpc>
            </a:pPr>
            <a:r>
              <a:rPr lang="en-US" sz="1667" b="1">
                <a:solidFill>
                  <a:srgbClr val="137E86"/>
                </a:solidFill>
                <a:ea typeface="Inter Bold" pitchFamily="34" charset="-122"/>
                <a:cs typeface="Inter Bold" pitchFamily="34" charset="-120"/>
              </a:rPr>
              <a:t>Return on investment</a:t>
            </a:r>
            <a:endParaRPr lang="en-US" sz="1667"/>
          </a:p>
        </p:txBody>
      </p:sp>
      <p:sp>
        <p:nvSpPr>
          <p:cNvPr id="11" name="Text 9"/>
          <p:cNvSpPr/>
          <p:nvPr/>
        </p:nvSpPr>
        <p:spPr>
          <a:xfrm>
            <a:off x="8045252" y="3697585"/>
            <a:ext cx="3485257" cy="529233"/>
          </a:xfrm>
          <a:prstGeom prst="rect">
            <a:avLst/>
          </a:prstGeom>
          <a:noFill/>
          <a:ln/>
        </p:spPr>
        <p:txBody>
          <a:bodyPr wrap="square" lIns="0" tIns="0" rIns="0" bIns="0" rtlCol="0" anchor="t"/>
          <a:lstStyle/>
          <a:p>
            <a:pPr algn="ctr">
              <a:lnSpc>
                <a:spcPts val="2083"/>
              </a:lnSpc>
            </a:pPr>
            <a:r>
              <a:rPr lang="en-US" sz="1667">
                <a:solidFill>
                  <a:srgbClr val="137E86"/>
                </a:solidFill>
                <a:ea typeface="Inter" pitchFamily="34" charset="-122"/>
                <a:cs typeface="Inter" pitchFamily="34" charset="-120"/>
              </a:rPr>
              <a:t>Expected for every US$1 invested in critical AMR interventions</a:t>
            </a:r>
            <a:endParaRPr lang="en-US" sz="1667"/>
          </a:p>
        </p:txBody>
      </p:sp>
      <p:sp>
        <p:nvSpPr>
          <p:cNvPr id="12" name="Text 10"/>
          <p:cNvSpPr/>
          <p:nvPr/>
        </p:nvSpPr>
        <p:spPr>
          <a:xfrm>
            <a:off x="661492" y="4815481"/>
            <a:ext cx="10869018" cy="529233"/>
          </a:xfrm>
          <a:prstGeom prst="rect">
            <a:avLst/>
          </a:prstGeom>
          <a:noFill/>
          <a:ln/>
        </p:spPr>
        <p:txBody>
          <a:bodyPr wrap="square" lIns="0" tIns="0" rIns="0" bIns="0" rtlCol="0" anchor="t"/>
          <a:lstStyle/>
          <a:p>
            <a:pPr>
              <a:lnSpc>
                <a:spcPts val="2083"/>
              </a:lnSpc>
            </a:pPr>
            <a:r>
              <a:rPr lang="en-US" sz="1667">
                <a:solidFill>
                  <a:srgbClr val="137E86"/>
                </a:solidFill>
                <a:ea typeface="Inter" pitchFamily="34" charset="-122"/>
                <a:cs typeface="Inter" pitchFamily="34" charset="-120"/>
              </a:rPr>
              <a:t>The economic burden of AMR extends beyond healthcare costs. However, implementing critical AMR interventions offers significant returns.</a:t>
            </a:r>
            <a:endParaRPr lang="en-US" sz="1667"/>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2C480-C210-6AB5-3DC2-5D74667DA845}"/>
              </a:ext>
            </a:extLst>
          </p:cNvPr>
          <p:cNvSpPr>
            <a:spLocks noGrp="1"/>
          </p:cNvSpPr>
          <p:nvPr>
            <p:ph type="title"/>
          </p:nvPr>
        </p:nvSpPr>
        <p:spPr>
          <a:xfrm>
            <a:off x="838200" y="239076"/>
            <a:ext cx="10515600" cy="1325563"/>
          </a:xfrm>
        </p:spPr>
        <p:txBody>
          <a:bodyPr>
            <a:normAutofit/>
          </a:bodyPr>
          <a:lstStyle/>
          <a:p>
            <a:r>
              <a:rPr lang="en-US" sz="3200" dirty="0"/>
              <a:t>Creating incentives for innovation and access is key – the UK subscription model</a:t>
            </a:r>
          </a:p>
        </p:txBody>
      </p:sp>
      <p:sp>
        <p:nvSpPr>
          <p:cNvPr id="3" name="Content Placeholder 2">
            <a:extLst>
              <a:ext uri="{FF2B5EF4-FFF2-40B4-BE49-F238E27FC236}">
                <a16:creationId xmlns:a16="http://schemas.microsoft.com/office/drawing/2014/main" id="{BE3DF488-A82B-E787-8C3E-5ECC56476C2F}"/>
              </a:ext>
            </a:extLst>
          </p:cNvPr>
          <p:cNvSpPr>
            <a:spLocks noGrp="1"/>
          </p:cNvSpPr>
          <p:nvPr>
            <p:ph idx="1"/>
          </p:nvPr>
        </p:nvSpPr>
        <p:spPr>
          <a:xfrm>
            <a:off x="838200" y="1430010"/>
            <a:ext cx="10744200" cy="2198834"/>
          </a:xfrm>
        </p:spPr>
        <p:txBody>
          <a:bodyPr>
            <a:noAutofit/>
          </a:bodyPr>
          <a:lstStyle/>
          <a:p>
            <a:r>
              <a:rPr lang="en-US" sz="1500" b="1" dirty="0"/>
              <a:t>Collaborative solutions: </a:t>
            </a:r>
            <a:r>
              <a:rPr lang="en-US" sz="1500" dirty="0"/>
              <a:t>partnerships with governments and health bodies are essential for incentive models tailored to local systems.</a:t>
            </a:r>
          </a:p>
          <a:p>
            <a:r>
              <a:rPr lang="en-US" sz="1500" b="1" dirty="0"/>
              <a:t>Pioneering innovation: </a:t>
            </a:r>
            <a:r>
              <a:rPr lang="en-US" sz="1500" dirty="0"/>
              <a:t>created by the UK Government, the world’s first antibiotic subscription model sets a global precedent. Pilot done, permanent model about to start.</a:t>
            </a:r>
          </a:p>
          <a:p>
            <a:r>
              <a:rPr lang="en-US" sz="1500" b="1" dirty="0"/>
              <a:t>Proven success: </a:t>
            </a:r>
            <a:r>
              <a:rPr lang="en-US" sz="1500" dirty="0"/>
              <a:t>fixed annual payments delinked from sales, paired with stewardship, ensure responsible antibiotic use.</a:t>
            </a:r>
          </a:p>
          <a:p>
            <a:r>
              <a:rPr lang="en-US" sz="1500" b="1" dirty="0"/>
              <a:t>How it works: </a:t>
            </a:r>
            <a:r>
              <a:rPr lang="en-US" sz="1500" dirty="0"/>
              <a:t>the NHS pays a yearly fee of up to 20 M pounds for guaranteed access to critical antibiotics, ensuring availability and rewarding innovation.</a:t>
            </a:r>
          </a:p>
        </p:txBody>
      </p:sp>
      <p:cxnSp>
        <p:nvCxnSpPr>
          <p:cNvPr id="6" name="Straight Arrow Connector 5">
            <a:extLst>
              <a:ext uri="{FF2B5EF4-FFF2-40B4-BE49-F238E27FC236}">
                <a16:creationId xmlns:a16="http://schemas.microsoft.com/office/drawing/2014/main" id="{6296BFF8-47B0-D820-6724-194678ABEE08}"/>
              </a:ext>
            </a:extLst>
          </p:cNvPr>
          <p:cNvCxnSpPr/>
          <p:nvPr/>
        </p:nvCxnSpPr>
        <p:spPr>
          <a:xfrm>
            <a:off x="838200" y="5488894"/>
            <a:ext cx="10307320"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96580329-3F47-7563-0CE6-21AC78FCC0CB}"/>
              </a:ext>
            </a:extLst>
          </p:cNvPr>
          <p:cNvSpPr/>
          <p:nvPr/>
        </p:nvSpPr>
        <p:spPr>
          <a:xfrm>
            <a:off x="1046480" y="5006295"/>
            <a:ext cx="955040" cy="965197"/>
          </a:xfrm>
          <a:prstGeom prst="ellipse">
            <a:avLst/>
          </a:prstGeom>
          <a:solidFill>
            <a:schemeClr val="bg1"/>
          </a:solid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a:ea typeface="+mn-ea"/>
                <a:cs typeface="+mn-cs"/>
              </a:rPr>
              <a:t>2016</a:t>
            </a:r>
          </a:p>
        </p:txBody>
      </p:sp>
      <p:sp>
        <p:nvSpPr>
          <p:cNvPr id="9" name="Oval 8">
            <a:extLst>
              <a:ext uri="{FF2B5EF4-FFF2-40B4-BE49-F238E27FC236}">
                <a16:creationId xmlns:a16="http://schemas.microsoft.com/office/drawing/2014/main" id="{2166901C-6A81-EF7B-02E5-59678660AFEB}"/>
              </a:ext>
            </a:extLst>
          </p:cNvPr>
          <p:cNvSpPr/>
          <p:nvPr/>
        </p:nvSpPr>
        <p:spPr>
          <a:xfrm>
            <a:off x="2466339" y="5006295"/>
            <a:ext cx="955040" cy="965197"/>
          </a:xfrm>
          <a:prstGeom prst="ellipse">
            <a:avLst/>
          </a:prstGeom>
          <a:solidFill>
            <a:schemeClr val="bg1"/>
          </a:solid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a:ea typeface="+mn-ea"/>
                <a:cs typeface="+mn-cs"/>
              </a:rPr>
              <a:t>2019</a:t>
            </a:r>
          </a:p>
        </p:txBody>
      </p:sp>
      <p:sp>
        <p:nvSpPr>
          <p:cNvPr id="10" name="Oval 9">
            <a:extLst>
              <a:ext uri="{FF2B5EF4-FFF2-40B4-BE49-F238E27FC236}">
                <a16:creationId xmlns:a16="http://schemas.microsoft.com/office/drawing/2014/main" id="{2F3E7DEE-43F5-C010-5FC9-F2DBEBCC4DA4}"/>
              </a:ext>
            </a:extLst>
          </p:cNvPr>
          <p:cNvSpPr/>
          <p:nvPr/>
        </p:nvSpPr>
        <p:spPr>
          <a:xfrm>
            <a:off x="3855719" y="5001212"/>
            <a:ext cx="955040" cy="965197"/>
          </a:xfrm>
          <a:prstGeom prst="ellipse">
            <a:avLst/>
          </a:prstGeom>
          <a:solidFill>
            <a:schemeClr val="bg1"/>
          </a:solid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a:ea typeface="+mn-ea"/>
                <a:cs typeface="+mn-cs"/>
              </a:rPr>
              <a:t>2020</a:t>
            </a:r>
          </a:p>
        </p:txBody>
      </p:sp>
      <p:sp>
        <p:nvSpPr>
          <p:cNvPr id="11" name="Oval 10">
            <a:extLst>
              <a:ext uri="{FF2B5EF4-FFF2-40B4-BE49-F238E27FC236}">
                <a16:creationId xmlns:a16="http://schemas.microsoft.com/office/drawing/2014/main" id="{EF833411-894A-68B1-2798-8429ECDCB349}"/>
              </a:ext>
            </a:extLst>
          </p:cNvPr>
          <p:cNvSpPr/>
          <p:nvPr/>
        </p:nvSpPr>
        <p:spPr>
          <a:xfrm>
            <a:off x="5290820" y="5001212"/>
            <a:ext cx="955040" cy="965197"/>
          </a:xfrm>
          <a:prstGeom prst="ellipse">
            <a:avLst/>
          </a:prstGeom>
          <a:solidFill>
            <a:schemeClr val="bg1"/>
          </a:solid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a:ea typeface="+mn-ea"/>
                <a:cs typeface="+mn-cs"/>
              </a:rPr>
              <a:t>2021</a:t>
            </a:r>
          </a:p>
        </p:txBody>
      </p:sp>
      <p:sp>
        <p:nvSpPr>
          <p:cNvPr id="12" name="Oval 11">
            <a:extLst>
              <a:ext uri="{FF2B5EF4-FFF2-40B4-BE49-F238E27FC236}">
                <a16:creationId xmlns:a16="http://schemas.microsoft.com/office/drawing/2014/main" id="{6ED38315-568E-EA90-BA1F-21C7D12441C6}"/>
              </a:ext>
            </a:extLst>
          </p:cNvPr>
          <p:cNvSpPr/>
          <p:nvPr/>
        </p:nvSpPr>
        <p:spPr>
          <a:xfrm>
            <a:off x="6687823" y="4996130"/>
            <a:ext cx="955040" cy="965197"/>
          </a:xfrm>
          <a:prstGeom prst="ellipse">
            <a:avLst/>
          </a:prstGeom>
          <a:solidFill>
            <a:schemeClr val="bg1"/>
          </a:solid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a:ea typeface="+mn-ea"/>
                <a:cs typeface="+mn-cs"/>
              </a:rPr>
              <a:t>2022</a:t>
            </a:r>
          </a:p>
        </p:txBody>
      </p:sp>
      <p:sp>
        <p:nvSpPr>
          <p:cNvPr id="13" name="Oval 12">
            <a:extLst>
              <a:ext uri="{FF2B5EF4-FFF2-40B4-BE49-F238E27FC236}">
                <a16:creationId xmlns:a16="http://schemas.microsoft.com/office/drawing/2014/main" id="{139D97A2-0D52-6C07-A8C1-5EB9F6194611}"/>
              </a:ext>
            </a:extLst>
          </p:cNvPr>
          <p:cNvSpPr/>
          <p:nvPr/>
        </p:nvSpPr>
        <p:spPr>
          <a:xfrm>
            <a:off x="8021321" y="5006294"/>
            <a:ext cx="955040" cy="965197"/>
          </a:xfrm>
          <a:prstGeom prst="ellipse">
            <a:avLst/>
          </a:prstGeom>
          <a:solidFill>
            <a:schemeClr val="bg1"/>
          </a:solid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a:ea typeface="+mn-ea"/>
                <a:cs typeface="+mn-cs"/>
              </a:rPr>
              <a:t>2023</a:t>
            </a:r>
          </a:p>
        </p:txBody>
      </p:sp>
      <p:sp>
        <p:nvSpPr>
          <p:cNvPr id="14" name="Oval 13">
            <a:extLst>
              <a:ext uri="{FF2B5EF4-FFF2-40B4-BE49-F238E27FC236}">
                <a16:creationId xmlns:a16="http://schemas.microsoft.com/office/drawing/2014/main" id="{52A1A15E-5BC2-E10F-D27E-3ED04E3008DA}"/>
              </a:ext>
            </a:extLst>
          </p:cNvPr>
          <p:cNvSpPr/>
          <p:nvPr/>
        </p:nvSpPr>
        <p:spPr>
          <a:xfrm>
            <a:off x="9631680" y="5001212"/>
            <a:ext cx="955040" cy="965197"/>
          </a:xfrm>
          <a:prstGeom prst="ellipse">
            <a:avLst/>
          </a:prstGeom>
          <a:solidFill>
            <a:schemeClr val="bg1"/>
          </a:solid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a:ea typeface="+mn-ea"/>
                <a:cs typeface="+mn-cs"/>
              </a:rPr>
              <a:t>2024</a:t>
            </a:r>
          </a:p>
        </p:txBody>
      </p:sp>
      <p:cxnSp>
        <p:nvCxnSpPr>
          <p:cNvPr id="16" name="Straight Connector 15">
            <a:extLst>
              <a:ext uri="{FF2B5EF4-FFF2-40B4-BE49-F238E27FC236}">
                <a16:creationId xmlns:a16="http://schemas.microsoft.com/office/drawing/2014/main" id="{DA231AD8-AB12-499C-68CB-11ED54D50704}"/>
              </a:ext>
            </a:extLst>
          </p:cNvPr>
          <p:cNvCxnSpPr>
            <a:cxnSpLocks/>
            <a:stCxn id="7" idx="0"/>
          </p:cNvCxnSpPr>
          <p:nvPr/>
        </p:nvCxnSpPr>
        <p:spPr>
          <a:xfrm flipV="1">
            <a:off x="1524000" y="4594814"/>
            <a:ext cx="0" cy="411481"/>
          </a:xfrm>
          <a:prstGeom prst="line">
            <a:avLst/>
          </a:prstGeom>
          <a:ln w="38100">
            <a:prstDash val="sysDash"/>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AFCED345-905B-FF19-3476-18E654CDA086}"/>
              </a:ext>
            </a:extLst>
          </p:cNvPr>
          <p:cNvSpPr/>
          <p:nvPr/>
        </p:nvSpPr>
        <p:spPr>
          <a:xfrm>
            <a:off x="949960" y="3832824"/>
            <a:ext cx="1148080" cy="761990"/>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Arial"/>
                <a:ea typeface="+mn-ea"/>
                <a:cs typeface="+mn-cs"/>
              </a:rPr>
              <a:t>Gov.-ABPI working group established</a:t>
            </a:r>
          </a:p>
        </p:txBody>
      </p:sp>
      <p:cxnSp>
        <p:nvCxnSpPr>
          <p:cNvPr id="22" name="Straight Connector 21">
            <a:extLst>
              <a:ext uri="{FF2B5EF4-FFF2-40B4-BE49-F238E27FC236}">
                <a16:creationId xmlns:a16="http://schemas.microsoft.com/office/drawing/2014/main" id="{5105F05A-2968-C2A0-B035-936B188CB92C}"/>
              </a:ext>
            </a:extLst>
          </p:cNvPr>
          <p:cNvCxnSpPr>
            <a:cxnSpLocks/>
          </p:cNvCxnSpPr>
          <p:nvPr/>
        </p:nvCxnSpPr>
        <p:spPr>
          <a:xfrm flipV="1">
            <a:off x="2923539" y="4594814"/>
            <a:ext cx="0" cy="411481"/>
          </a:xfrm>
          <a:prstGeom prst="line">
            <a:avLst/>
          </a:prstGeom>
          <a:ln w="38100">
            <a:prstDash val="sysDash"/>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349CD7F3-3E41-30DB-B496-B4DE5E29CF07}"/>
              </a:ext>
            </a:extLst>
          </p:cNvPr>
          <p:cNvSpPr/>
          <p:nvPr/>
        </p:nvSpPr>
        <p:spPr>
          <a:xfrm>
            <a:off x="2349499" y="3832824"/>
            <a:ext cx="1148080" cy="761990"/>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Arial"/>
                <a:ea typeface="+mn-ea"/>
                <a:cs typeface="+mn-cs"/>
              </a:rPr>
              <a:t>Subscription pilot scheme announced</a:t>
            </a:r>
          </a:p>
        </p:txBody>
      </p:sp>
      <p:cxnSp>
        <p:nvCxnSpPr>
          <p:cNvPr id="24" name="Straight Connector 23">
            <a:extLst>
              <a:ext uri="{FF2B5EF4-FFF2-40B4-BE49-F238E27FC236}">
                <a16:creationId xmlns:a16="http://schemas.microsoft.com/office/drawing/2014/main" id="{0065B630-DA18-E0BF-BA77-711A9BAF2925}"/>
              </a:ext>
            </a:extLst>
          </p:cNvPr>
          <p:cNvCxnSpPr>
            <a:cxnSpLocks/>
          </p:cNvCxnSpPr>
          <p:nvPr/>
        </p:nvCxnSpPr>
        <p:spPr>
          <a:xfrm flipV="1">
            <a:off x="4323078" y="4589731"/>
            <a:ext cx="0" cy="411481"/>
          </a:xfrm>
          <a:prstGeom prst="line">
            <a:avLst/>
          </a:prstGeom>
          <a:ln w="38100">
            <a:prstDash val="sysDash"/>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0D02ED86-F8D3-35CA-8BB1-A35F6F492416}"/>
              </a:ext>
            </a:extLst>
          </p:cNvPr>
          <p:cNvSpPr/>
          <p:nvPr/>
        </p:nvSpPr>
        <p:spPr>
          <a:xfrm>
            <a:off x="3749038" y="3827741"/>
            <a:ext cx="1148080" cy="761990"/>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Arial"/>
                <a:ea typeface="+mn-ea"/>
                <a:cs typeface="+mn-cs"/>
              </a:rPr>
              <a:t>Subscription pilot launched</a:t>
            </a:r>
          </a:p>
        </p:txBody>
      </p:sp>
      <p:cxnSp>
        <p:nvCxnSpPr>
          <p:cNvPr id="26" name="Straight Connector 25">
            <a:extLst>
              <a:ext uri="{FF2B5EF4-FFF2-40B4-BE49-F238E27FC236}">
                <a16:creationId xmlns:a16="http://schemas.microsoft.com/office/drawing/2014/main" id="{EBCCC32F-1990-DF59-BDD1-34C2106FE2E4}"/>
              </a:ext>
            </a:extLst>
          </p:cNvPr>
          <p:cNvCxnSpPr>
            <a:cxnSpLocks/>
          </p:cNvCxnSpPr>
          <p:nvPr/>
        </p:nvCxnSpPr>
        <p:spPr>
          <a:xfrm flipV="1">
            <a:off x="5722619" y="4594813"/>
            <a:ext cx="0" cy="411481"/>
          </a:xfrm>
          <a:prstGeom prst="line">
            <a:avLst/>
          </a:prstGeom>
          <a:ln w="38100">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523B69B0-F3A8-83FC-5F5E-C1DBC02C36CB}"/>
              </a:ext>
            </a:extLst>
          </p:cNvPr>
          <p:cNvSpPr/>
          <p:nvPr/>
        </p:nvSpPr>
        <p:spPr>
          <a:xfrm>
            <a:off x="5148579" y="3832823"/>
            <a:ext cx="1148080" cy="761990"/>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Arial"/>
                <a:ea typeface="+mn-ea"/>
                <a:cs typeface="+mn-cs"/>
              </a:rPr>
              <a:t>2 products selected for pilot</a:t>
            </a:r>
          </a:p>
        </p:txBody>
      </p:sp>
      <p:cxnSp>
        <p:nvCxnSpPr>
          <p:cNvPr id="28" name="Straight Connector 27">
            <a:extLst>
              <a:ext uri="{FF2B5EF4-FFF2-40B4-BE49-F238E27FC236}">
                <a16:creationId xmlns:a16="http://schemas.microsoft.com/office/drawing/2014/main" id="{73924135-F2D1-46D4-CBCC-E0529E47FF58}"/>
              </a:ext>
            </a:extLst>
          </p:cNvPr>
          <p:cNvCxnSpPr>
            <a:cxnSpLocks/>
          </p:cNvCxnSpPr>
          <p:nvPr/>
        </p:nvCxnSpPr>
        <p:spPr>
          <a:xfrm flipV="1">
            <a:off x="7139942" y="4589731"/>
            <a:ext cx="0" cy="411481"/>
          </a:xfrm>
          <a:prstGeom prst="line">
            <a:avLst/>
          </a:prstGeom>
          <a:ln w="38100">
            <a:prstDash val="sysDash"/>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1ABD6B49-13E2-8B1E-E2FA-D72144EC2AF8}"/>
              </a:ext>
            </a:extLst>
          </p:cNvPr>
          <p:cNvSpPr/>
          <p:nvPr/>
        </p:nvSpPr>
        <p:spPr>
          <a:xfrm>
            <a:off x="6565902" y="3827741"/>
            <a:ext cx="1148080" cy="761990"/>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Arial"/>
                <a:ea typeface="+mn-ea"/>
                <a:cs typeface="+mn-cs"/>
              </a:rPr>
              <a:t>Pilot implemented from July</a:t>
            </a:r>
          </a:p>
        </p:txBody>
      </p:sp>
      <p:cxnSp>
        <p:nvCxnSpPr>
          <p:cNvPr id="30" name="Straight Connector 29">
            <a:extLst>
              <a:ext uri="{FF2B5EF4-FFF2-40B4-BE49-F238E27FC236}">
                <a16:creationId xmlns:a16="http://schemas.microsoft.com/office/drawing/2014/main" id="{78CCB2B8-7573-5C6F-2A97-60B09F2971C3}"/>
              </a:ext>
            </a:extLst>
          </p:cNvPr>
          <p:cNvCxnSpPr>
            <a:cxnSpLocks/>
          </p:cNvCxnSpPr>
          <p:nvPr/>
        </p:nvCxnSpPr>
        <p:spPr>
          <a:xfrm flipV="1">
            <a:off x="8534400" y="4599895"/>
            <a:ext cx="0" cy="411481"/>
          </a:xfrm>
          <a:prstGeom prst="line">
            <a:avLst/>
          </a:prstGeom>
          <a:ln w="38100">
            <a:prstDash val="sysDash"/>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7A43FE7F-0AF0-CBEC-9550-3FB00E43BC55}"/>
              </a:ext>
            </a:extLst>
          </p:cNvPr>
          <p:cNvSpPr/>
          <p:nvPr/>
        </p:nvSpPr>
        <p:spPr>
          <a:xfrm>
            <a:off x="7960360" y="3837905"/>
            <a:ext cx="1148080" cy="761990"/>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a:ea typeface="+mn-ea"/>
                <a:cs typeface="+mn-cs"/>
              </a:rPr>
              <a:t>New “permanent” scheme consultation</a:t>
            </a:r>
          </a:p>
        </p:txBody>
      </p:sp>
      <p:cxnSp>
        <p:nvCxnSpPr>
          <p:cNvPr id="32" name="Straight Connector 31">
            <a:extLst>
              <a:ext uri="{FF2B5EF4-FFF2-40B4-BE49-F238E27FC236}">
                <a16:creationId xmlns:a16="http://schemas.microsoft.com/office/drawing/2014/main" id="{D87389F5-B43F-8FC1-AFBF-EE2AA505C4E6}"/>
              </a:ext>
            </a:extLst>
          </p:cNvPr>
          <p:cNvCxnSpPr>
            <a:cxnSpLocks/>
          </p:cNvCxnSpPr>
          <p:nvPr/>
        </p:nvCxnSpPr>
        <p:spPr>
          <a:xfrm flipV="1">
            <a:off x="10104120" y="4584649"/>
            <a:ext cx="0" cy="411481"/>
          </a:xfrm>
          <a:prstGeom prst="line">
            <a:avLst/>
          </a:prstGeom>
          <a:ln w="38100">
            <a:prstDash val="sysDash"/>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FFAD4634-F6BC-57D8-ECE0-D12359826DE6}"/>
              </a:ext>
            </a:extLst>
          </p:cNvPr>
          <p:cNvSpPr/>
          <p:nvPr/>
        </p:nvSpPr>
        <p:spPr>
          <a:xfrm>
            <a:off x="9530080" y="3822659"/>
            <a:ext cx="1280160" cy="761990"/>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Arial"/>
                <a:ea typeface="+mn-ea"/>
                <a:cs typeface="+mn-cs"/>
              </a:rPr>
              <a:t>New scheme implementation </a:t>
            </a:r>
          </a:p>
        </p:txBody>
      </p:sp>
    </p:spTree>
    <p:extLst>
      <p:ext uri="{BB962C8B-B14F-4D97-AF65-F5344CB8AC3E}">
        <p14:creationId xmlns:p14="http://schemas.microsoft.com/office/powerpoint/2010/main" val="184167519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x_zinjVoCPvv9ULjWb.t7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HIONOGI">
  <a:themeElements>
    <a:clrScheme name="SHIONOGI">
      <a:dk1>
        <a:srgbClr val="000000"/>
      </a:dk1>
      <a:lt1>
        <a:srgbClr val="717171"/>
      </a:lt1>
      <a:dk2>
        <a:srgbClr val="C0C0C0"/>
      </a:dk2>
      <a:lt2>
        <a:srgbClr val="EFEFEF"/>
      </a:lt2>
      <a:accent1>
        <a:srgbClr val="D80C24"/>
      </a:accent1>
      <a:accent2>
        <a:srgbClr val="65AADD"/>
      </a:accent2>
      <a:accent3>
        <a:srgbClr val="69BD83"/>
      </a:accent3>
      <a:accent4>
        <a:srgbClr val="FCD475"/>
      </a:accent4>
      <a:accent5>
        <a:srgbClr val="EE869A"/>
      </a:accent5>
      <a:accent6>
        <a:srgbClr val="A674B0"/>
      </a:accent6>
      <a:hlink>
        <a:srgbClr val="0070C0"/>
      </a:hlink>
      <a:folHlink>
        <a:srgbClr val="C129B6"/>
      </a:folHlink>
    </a:clrScheme>
    <a:fontScheme name="SHIONOGI_PPT">
      <a:majorFont>
        <a:latin typeface="Segoe UI"/>
        <a:ea typeface="Meiryo UI"/>
        <a:cs typeface=""/>
      </a:majorFont>
      <a:minorFont>
        <a:latin typeface="Segoe UI"/>
        <a:ea typeface="Meiryo UI"/>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6x9 Slide-Template_20220701_Global" id="{F60F005C-3B66-4B15-9ED0-DF849FD5C7E5}" vid="{2EC2BB7F-278D-4502-B028-217A98721A92}"/>
    </a:ext>
  </a:extLst>
</a:theme>
</file>

<file path=ppt/theme/theme2.xml><?xml version="1.0" encoding="utf-8"?>
<a:theme xmlns:a="http://schemas.openxmlformats.org/drawingml/2006/main" name="1_Office Them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Shionogi Colors">
      <a:dk1>
        <a:srgbClr val="000000"/>
      </a:dk1>
      <a:lt1>
        <a:sysClr val="window" lastClr="FFFFFF"/>
      </a:lt1>
      <a:dk2>
        <a:srgbClr val="717171"/>
      </a:dk2>
      <a:lt2>
        <a:srgbClr val="EFEFEF"/>
      </a:lt2>
      <a:accent1>
        <a:srgbClr val="D80C24"/>
      </a:accent1>
      <a:accent2>
        <a:srgbClr val="65AADD"/>
      </a:accent2>
      <a:accent3>
        <a:srgbClr val="69BD83"/>
      </a:accent3>
      <a:accent4>
        <a:srgbClr val="FCD475"/>
      </a:accent4>
      <a:accent5>
        <a:srgbClr val="EE869A"/>
      </a:accent5>
      <a:accent6>
        <a:srgbClr val="A674B0"/>
      </a:accent6>
      <a:hlink>
        <a:srgbClr val="0563C1"/>
      </a:hlink>
      <a:folHlink>
        <a:srgbClr val="954F72"/>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SHIONOGI">
  <a:themeElements>
    <a:clrScheme name="SHIONOGI">
      <a:dk1>
        <a:srgbClr val="000000"/>
      </a:dk1>
      <a:lt1>
        <a:srgbClr val="717171"/>
      </a:lt1>
      <a:dk2>
        <a:srgbClr val="C0C0C0"/>
      </a:dk2>
      <a:lt2>
        <a:srgbClr val="EFEFEF"/>
      </a:lt2>
      <a:accent1>
        <a:srgbClr val="D80C24"/>
      </a:accent1>
      <a:accent2>
        <a:srgbClr val="65AADD"/>
      </a:accent2>
      <a:accent3>
        <a:srgbClr val="69BD83"/>
      </a:accent3>
      <a:accent4>
        <a:srgbClr val="FCD475"/>
      </a:accent4>
      <a:accent5>
        <a:srgbClr val="EE869A"/>
      </a:accent5>
      <a:accent6>
        <a:srgbClr val="A674B0"/>
      </a:accent6>
      <a:hlink>
        <a:srgbClr val="0070C0"/>
      </a:hlink>
      <a:folHlink>
        <a:srgbClr val="C129B6"/>
      </a:folHlink>
    </a:clrScheme>
    <a:fontScheme name="SHIONOGI_PPT">
      <a:majorFont>
        <a:latin typeface="Segoe UI"/>
        <a:ea typeface="Meiryo UI"/>
        <a:cs typeface=""/>
      </a:majorFont>
      <a:minorFont>
        <a:latin typeface="Segoe UI"/>
        <a:ea typeface="Meiryo UI"/>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6x9 Slide-Template_20220701_Global" id="{F60F005C-3B66-4B15-9ED0-DF849FD5C7E5}" vid="{2EC2BB7F-278D-4502-B028-217A98721A92}"/>
    </a:ext>
  </a:extLst>
</a:theme>
</file>

<file path=ppt/theme/theme5.xml><?xml version="1.0" encoding="utf-8"?>
<a:theme xmlns:a="http://schemas.openxmlformats.org/drawingml/2006/main" name="5_SHIONOGI">
  <a:themeElements>
    <a:clrScheme name="SHIONOGI">
      <a:dk1>
        <a:srgbClr val="000000"/>
      </a:dk1>
      <a:lt1>
        <a:srgbClr val="FFFFFF"/>
      </a:lt1>
      <a:dk2>
        <a:srgbClr val="C0C0C0"/>
      </a:dk2>
      <a:lt2>
        <a:srgbClr val="EFEFEF"/>
      </a:lt2>
      <a:accent1>
        <a:srgbClr val="D80C24"/>
      </a:accent1>
      <a:accent2>
        <a:srgbClr val="65AADD"/>
      </a:accent2>
      <a:accent3>
        <a:srgbClr val="69BD83"/>
      </a:accent3>
      <a:accent4>
        <a:srgbClr val="FCD475"/>
      </a:accent4>
      <a:accent5>
        <a:srgbClr val="EE869A"/>
      </a:accent5>
      <a:accent6>
        <a:srgbClr val="A674B0"/>
      </a:accent6>
      <a:hlink>
        <a:srgbClr val="0070C0"/>
      </a:hlink>
      <a:folHlink>
        <a:srgbClr val="C129B6"/>
      </a:folHlink>
    </a:clrScheme>
    <a:fontScheme name="SHIONOGI_PPT">
      <a:majorFont>
        <a:latin typeface="Segoe UI"/>
        <a:ea typeface="Meiryo UI"/>
        <a:cs typeface=""/>
      </a:majorFont>
      <a:minorFont>
        <a:latin typeface="Segoe UI"/>
        <a:ea typeface="Meiryo UI"/>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lide-Template_20220701_Global_wide.pptx" id="{34D49066-E1C1-4036-99FA-6F45BB9C4490}" vid="{5B1AC795-A981-4B49-9BAA-2436EC61EFA1}"/>
    </a:ext>
  </a:extLst>
</a:theme>
</file>

<file path=ppt/theme/theme6.xml><?xml version="1.0" encoding="utf-8"?>
<a:theme xmlns:a="http://schemas.openxmlformats.org/drawingml/2006/main" name="Office Theme">
  <a:themeElements>
    <a:clrScheme name="Shionogi Colors">
      <a:dk1>
        <a:srgbClr val="000000"/>
      </a:dk1>
      <a:lt1>
        <a:sysClr val="window" lastClr="FFFFFF"/>
      </a:lt1>
      <a:dk2>
        <a:srgbClr val="717171"/>
      </a:dk2>
      <a:lt2>
        <a:srgbClr val="EFEFEF"/>
      </a:lt2>
      <a:accent1>
        <a:srgbClr val="D80C24"/>
      </a:accent1>
      <a:accent2>
        <a:srgbClr val="65AADD"/>
      </a:accent2>
      <a:accent3>
        <a:srgbClr val="69BD83"/>
      </a:accent3>
      <a:accent4>
        <a:srgbClr val="FCD475"/>
      </a:accent4>
      <a:accent5>
        <a:srgbClr val="EE869A"/>
      </a:accent5>
      <a:accent6>
        <a:srgbClr val="A674B0"/>
      </a:accent6>
      <a:hlink>
        <a:srgbClr val="0563C1"/>
      </a:hlink>
      <a:folHlink>
        <a:srgbClr val="954F72"/>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1845</Words>
  <Application>Microsoft Office PowerPoint</Application>
  <PresentationFormat>Breitbild</PresentationFormat>
  <Paragraphs>210</Paragraphs>
  <Slides>15</Slides>
  <Notes>6</Notes>
  <HiddenSlides>0</HiddenSlides>
  <MMClips>0</MMClips>
  <ScaleCrop>false</ScaleCrop>
  <HeadingPairs>
    <vt:vector size="8" baseType="variant">
      <vt:variant>
        <vt:lpstr>Verwendete Schriftarten</vt:lpstr>
      </vt:variant>
      <vt:variant>
        <vt:i4>12</vt:i4>
      </vt:variant>
      <vt:variant>
        <vt:lpstr>Design</vt:lpstr>
      </vt:variant>
      <vt:variant>
        <vt:i4>6</vt:i4>
      </vt:variant>
      <vt:variant>
        <vt:lpstr>Eingebettete OLE-Server</vt:lpstr>
      </vt:variant>
      <vt:variant>
        <vt:i4>2</vt:i4>
      </vt:variant>
      <vt:variant>
        <vt:lpstr>Folientitel</vt:lpstr>
      </vt:variant>
      <vt:variant>
        <vt:i4>15</vt:i4>
      </vt:variant>
    </vt:vector>
  </HeadingPairs>
  <TitlesOfParts>
    <vt:vector size="35" baseType="lpstr">
      <vt:lpstr>Meiryo</vt:lpstr>
      <vt:lpstr>Aptos</vt:lpstr>
      <vt:lpstr>Arial</vt:lpstr>
      <vt:lpstr>Calibri</vt:lpstr>
      <vt:lpstr>Franklin Gothic Book</vt:lpstr>
      <vt:lpstr>Franklin Gothic Medium</vt:lpstr>
      <vt:lpstr>Frutiger Bold</vt:lpstr>
      <vt:lpstr>Frutiger LT Std 55 Roman</vt:lpstr>
      <vt:lpstr>Inter</vt:lpstr>
      <vt:lpstr>Inter Bold</vt:lpstr>
      <vt:lpstr>Kozuka Gothic Pr6N B</vt:lpstr>
      <vt:lpstr>Segoe UI</vt:lpstr>
      <vt:lpstr>SHIONOGI</vt:lpstr>
      <vt:lpstr>1_Office Theme</vt:lpstr>
      <vt:lpstr>2_Office Theme</vt:lpstr>
      <vt:lpstr>4_SHIONOGI</vt:lpstr>
      <vt:lpstr>5_SHIONOGI</vt:lpstr>
      <vt:lpstr>Office Theme</vt:lpstr>
      <vt:lpstr>think-cell Slide</vt:lpstr>
      <vt:lpstr>think-cell スライド</vt:lpstr>
      <vt:lpstr>Combating Antibiotic Resistance: The Role of Market Incentives in Europe for the Development of New Therapies</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Creating incentives for innovation and access is key – the UK subscription model</vt:lpstr>
      <vt:lpstr>Innovative policy in practice: Italy innovation fund</vt:lpstr>
      <vt:lpstr>Expanding global access: delivering solutions through strategic partnerships</vt:lpstr>
      <vt:lpstr>Driving toward patient access</vt:lpstr>
      <vt:lpstr>Supporting appropriate use:  Focus on evidence generation and implementation</vt:lpstr>
      <vt:lpstr>Sustained investment in antibiotic innovation is essential to tackle AMR</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Vandenbroucke, Pol(SEU)</dc:creator>
  <cp:lastModifiedBy>Annette Hornung</cp:lastModifiedBy>
  <cp:revision>10</cp:revision>
  <dcterms:created xsi:type="dcterms:W3CDTF">2025-10-01T11:35:04Z</dcterms:created>
  <dcterms:modified xsi:type="dcterms:W3CDTF">2025-10-17T11:02:08Z</dcterms:modified>
</cp:coreProperties>
</file>